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272" r:id="rId5"/>
    <p:sldId id="277" r:id="rId6"/>
    <p:sldId id="266" r:id="rId7"/>
    <p:sldId id="265" r:id="rId8"/>
    <p:sldId id="260" r:id="rId9"/>
    <p:sldId id="292" r:id="rId10"/>
    <p:sldId id="296" r:id="rId11"/>
    <p:sldId id="294" r:id="rId12"/>
    <p:sldId id="290" r:id="rId13"/>
    <p:sldId id="291" r:id="rId14"/>
    <p:sldId id="287" r:id="rId15"/>
    <p:sldId id="269" r:id="rId16"/>
    <p:sldId id="282" r:id="rId17"/>
    <p:sldId id="288" r:id="rId18"/>
    <p:sldId id="285" r:id="rId19"/>
    <p:sldId id="286"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9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46AAE6"/>
    <a:srgbClr val="4D8A2D"/>
    <a:srgbClr val="E9F6FE"/>
    <a:srgbClr val="C7EAFC"/>
    <a:srgbClr val="EAF6FE"/>
    <a:srgbClr val="5E5E5E"/>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25047-FB5B-8B45-82B2-152B03A4B13E}" v="86" dt="2022-11-22T17:09:18.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0" autoAdjust="0"/>
    <p:restoredTop sz="79014"/>
  </p:normalViewPr>
  <p:slideViewPr>
    <p:cSldViewPr snapToGrid="0" showGuides="1">
      <p:cViewPr varScale="1">
        <p:scale>
          <a:sx n="68" d="100"/>
          <a:sy n="68" d="100"/>
        </p:scale>
        <p:origin x="1445" y="62"/>
      </p:cViewPr>
      <p:guideLst>
        <p:guide orient="horz" pos="2160"/>
        <p:guide pos="3840"/>
        <p:guide orient="horz" pos="935"/>
      </p:guideLst>
    </p:cSldViewPr>
  </p:slideViewPr>
  <p:notesTextViewPr>
    <p:cViewPr>
      <p:scale>
        <a:sx n="1" d="1"/>
        <a:sy n="1" d="1"/>
      </p:scale>
      <p:origin x="0" y="0"/>
    </p:cViewPr>
  </p:notesTextViewPr>
  <p:notesViewPr>
    <p:cSldViewPr snapToGrid="0" showGuides="1">
      <p:cViewPr varScale="1">
        <p:scale>
          <a:sx n="84" d="100"/>
          <a:sy n="84" d="100"/>
        </p:scale>
        <p:origin x="2979"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ABA6F3-045F-4AE5-B0CC-4AAD3ED814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Tahoma" panose="020B0604030504040204" pitchFamily="34" charset="0"/>
            </a:endParaRPr>
          </a:p>
        </p:txBody>
      </p:sp>
      <p:sp>
        <p:nvSpPr>
          <p:cNvPr id="3" name="Date Placeholder 2">
            <a:extLst>
              <a:ext uri="{FF2B5EF4-FFF2-40B4-BE49-F238E27FC236}">
                <a16:creationId xmlns:a16="http://schemas.microsoft.com/office/drawing/2014/main" id="{8AF490D8-606B-46D0-A660-35864EE39B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F5217C-1BE4-4389-B03F-8D64E1077F67}" type="datetimeFigureOut">
              <a:rPr lang="en-GB" smtClean="0">
                <a:latin typeface="Tahoma" panose="020B0604030504040204" pitchFamily="34" charset="0"/>
              </a:rPr>
              <a:t>22/02/2023</a:t>
            </a:fld>
            <a:endParaRPr lang="en-GB" dirty="0">
              <a:latin typeface="Tahoma" panose="020B0604030504040204" pitchFamily="34" charset="0"/>
            </a:endParaRPr>
          </a:p>
        </p:txBody>
      </p:sp>
      <p:sp>
        <p:nvSpPr>
          <p:cNvPr id="4" name="Footer Placeholder 3">
            <a:extLst>
              <a:ext uri="{FF2B5EF4-FFF2-40B4-BE49-F238E27FC236}">
                <a16:creationId xmlns:a16="http://schemas.microsoft.com/office/drawing/2014/main" id="{84F18688-4F14-40C1-8DB6-9BBFB93D41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Tahoma" panose="020B0604030504040204" pitchFamily="34" charset="0"/>
            </a:endParaRPr>
          </a:p>
        </p:txBody>
      </p:sp>
      <p:sp>
        <p:nvSpPr>
          <p:cNvPr id="5" name="Slide Number Placeholder 4">
            <a:extLst>
              <a:ext uri="{FF2B5EF4-FFF2-40B4-BE49-F238E27FC236}">
                <a16:creationId xmlns:a16="http://schemas.microsoft.com/office/drawing/2014/main" id="{F024684A-8BEF-4FD9-B38F-FD8307E00F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8539DD-5DB0-4109-894E-D94085A38D97}" type="slidenum">
              <a:rPr lang="en-GB" smtClean="0">
                <a:latin typeface="Tahoma" panose="020B0604030504040204" pitchFamily="34" charset="0"/>
              </a:rPr>
              <a:t>‹#›</a:t>
            </a:fld>
            <a:endParaRPr lang="en-GB" dirty="0">
              <a:latin typeface="Tahoma" panose="020B0604030504040204" pitchFamily="34" charset="0"/>
            </a:endParaRPr>
          </a:p>
        </p:txBody>
      </p:sp>
    </p:spTree>
    <p:extLst>
      <p:ext uri="{BB962C8B-B14F-4D97-AF65-F5344CB8AC3E}">
        <p14:creationId xmlns:p14="http://schemas.microsoft.com/office/powerpoint/2010/main" val="392278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5663DE0B-DEDE-4BE9-BC17-1E2647E420C5}" type="datetimeFigureOut">
              <a:rPr lang="en-GB" smtClean="0"/>
              <a:pPr/>
              <a:t>22/02/2023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064064B6-E512-45B0-A85C-AD5393A5DAA1}" type="slidenum">
              <a:rPr lang="en-GB" smtClean="0"/>
              <a:pPr/>
              <a:t>‹#›</a:t>
            </a:fld>
            <a:endParaRPr lang="en-GB" dirty="0"/>
          </a:p>
        </p:txBody>
      </p:sp>
    </p:spTree>
    <p:extLst>
      <p:ext uri="{BB962C8B-B14F-4D97-AF65-F5344CB8AC3E}">
        <p14:creationId xmlns:p14="http://schemas.microsoft.com/office/powerpoint/2010/main" val="394787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p>
          <a:p>
            <a:endParaRPr lang="en-US"/>
          </a:p>
          <a:p>
            <a:r>
              <a:rPr lang="en-US"/>
              <a:t>Recorded </a:t>
            </a:r>
            <a:r>
              <a:rPr lang="en-US" dirty="0"/>
              <a:t>session?</a:t>
            </a:r>
          </a:p>
          <a:p>
            <a:endParaRPr lang="en-US" dirty="0"/>
          </a:p>
          <a:p>
            <a:r>
              <a:rPr lang="en-US" dirty="0"/>
              <a:t>Share contact details with all attendees?</a:t>
            </a:r>
          </a:p>
        </p:txBody>
      </p:sp>
      <p:sp>
        <p:nvSpPr>
          <p:cNvPr id="4" name="Slide Number Placeholder 3"/>
          <p:cNvSpPr>
            <a:spLocks noGrp="1"/>
          </p:cNvSpPr>
          <p:nvPr>
            <p:ph type="sldNum" sz="quarter" idx="5"/>
          </p:nvPr>
        </p:nvSpPr>
        <p:spPr/>
        <p:txBody>
          <a:bodyPr/>
          <a:lstStyle/>
          <a:p>
            <a:fld id="{064064B6-E512-45B0-A85C-AD5393A5DAA1}" type="slidenum">
              <a:rPr lang="en-GB" smtClean="0"/>
              <a:pPr/>
              <a:t>1</a:t>
            </a:fld>
            <a:endParaRPr lang="en-GB" dirty="0"/>
          </a:p>
        </p:txBody>
      </p:sp>
    </p:spTree>
    <p:extLst>
      <p:ext uri="{BB962C8B-B14F-4D97-AF65-F5344CB8AC3E}">
        <p14:creationId xmlns:p14="http://schemas.microsoft.com/office/powerpoint/2010/main" val="146076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all the improvements to the Hub, many discussed today and some that may not have been, which changes are most important to your local authority?</a:t>
            </a:r>
          </a:p>
          <a:p>
            <a:endParaRPr lang="en-US" dirty="0"/>
          </a:p>
          <a:p>
            <a:r>
              <a:rPr lang="en-US" dirty="0"/>
              <a:t>Greater administration controls? E.g. roll back cases</a:t>
            </a:r>
          </a:p>
          <a:p>
            <a:r>
              <a:rPr lang="en-US" dirty="0"/>
              <a:t>Improved timeline?</a:t>
            </a:r>
          </a:p>
          <a:p>
            <a:r>
              <a:rPr lang="en-US" dirty="0"/>
              <a:t>One work tray or split work trays?</a:t>
            </a:r>
          </a:p>
          <a:p>
            <a:r>
              <a:rPr lang="en-US" dirty="0"/>
              <a:t>Combining the current and previous school history?</a:t>
            </a:r>
          </a:p>
        </p:txBody>
      </p:sp>
      <p:sp>
        <p:nvSpPr>
          <p:cNvPr id="4" name="Slide Number Placeholder 3"/>
          <p:cNvSpPr>
            <a:spLocks noGrp="1"/>
          </p:cNvSpPr>
          <p:nvPr>
            <p:ph type="sldNum" sz="quarter" idx="5"/>
          </p:nvPr>
        </p:nvSpPr>
        <p:spPr/>
        <p:txBody>
          <a:bodyPr/>
          <a:lstStyle/>
          <a:p>
            <a:fld id="{064064B6-E512-45B0-A85C-AD5393A5DAA1}" type="slidenum">
              <a:rPr lang="en-GB" smtClean="0"/>
              <a:pPr/>
              <a:t>15</a:t>
            </a:fld>
            <a:endParaRPr lang="en-GB" dirty="0"/>
          </a:p>
        </p:txBody>
      </p:sp>
    </p:spTree>
    <p:extLst>
      <p:ext uri="{BB962C8B-B14F-4D97-AF65-F5344CB8AC3E}">
        <p14:creationId xmlns:p14="http://schemas.microsoft.com/office/powerpoint/2010/main" val="24691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Using the Hub to arrange and manage decision panel meetings has saved a considerable amount of time for SEN teams.</a:t>
            </a:r>
          </a:p>
          <a:p>
            <a:endParaRPr lang="en-US" sz="1200" dirty="0"/>
          </a:p>
          <a:p>
            <a:r>
              <a:rPr lang="en-US" sz="1200" dirty="0"/>
              <a:t>A dedicated page to turn to for help and guidance has been long overdue and well received. The content of those pages can be tailored to groups of users and can be kept up to date, including with contact details, by Hub administrators.</a:t>
            </a:r>
          </a:p>
          <a:p>
            <a:endParaRPr lang="en-US" sz="1200" dirty="0"/>
          </a:p>
          <a:p>
            <a:r>
              <a:rPr lang="en-US" sz="1200" dirty="0"/>
              <a:t>The Hub now has a space to record all of the data items necessary for the personal level SEN2 return to the DfE. Coordinator managers have access to download a data export designed to support the return.</a:t>
            </a:r>
          </a:p>
          <a:p>
            <a:endParaRPr lang="en-US" sz="1200" dirty="0"/>
          </a:p>
          <a:p>
            <a:r>
              <a:rPr lang="en-US" sz="1200" dirty="0"/>
              <a:t>Parents have more space to add and read their comments on a draft EHC Plan, addressing direct feedback received during the spring.</a:t>
            </a:r>
          </a:p>
          <a:p>
            <a:endParaRPr lang="en-US" sz="1200" dirty="0"/>
          </a:p>
          <a:p>
            <a:r>
              <a:rPr lang="en-US" sz="1200" dirty="0"/>
              <a:t>A new admin control enables the issue date of an EHC Plan to be updated where the displayed date is inaccurate, e.g. a mistake when importing a plan. Changing the date includes a full audit on the case timeline. This can be really useful to help address operational backlogs.</a:t>
            </a:r>
          </a:p>
        </p:txBody>
      </p:sp>
      <p:sp>
        <p:nvSpPr>
          <p:cNvPr id="4" name="Slide Number Placeholder 3"/>
          <p:cNvSpPr>
            <a:spLocks noGrp="1"/>
          </p:cNvSpPr>
          <p:nvPr>
            <p:ph type="sldNum" sz="quarter" idx="5"/>
          </p:nvPr>
        </p:nvSpPr>
        <p:spPr/>
        <p:txBody>
          <a:bodyPr/>
          <a:lstStyle/>
          <a:p>
            <a:fld id="{064064B6-E512-45B0-A85C-AD5393A5DAA1}" type="slidenum">
              <a:rPr lang="en-GB" smtClean="0"/>
              <a:pPr/>
              <a:t>3</a:t>
            </a:fld>
            <a:endParaRPr lang="en-GB" dirty="0"/>
          </a:p>
        </p:txBody>
      </p:sp>
    </p:spTree>
    <p:extLst>
      <p:ext uri="{BB962C8B-B14F-4D97-AF65-F5344CB8AC3E}">
        <p14:creationId xmlns:p14="http://schemas.microsoft.com/office/powerpoint/2010/main" val="5093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updates to the EHC Hub are planned in 2023. These are aimed at delivering 2 key customer consultations from this year, using the Hub on a mobile phone, writing and commenting on an EHC Plan and implementing an auto save feature.</a:t>
            </a:r>
          </a:p>
          <a:p>
            <a:endParaRPr lang="en-US" dirty="0"/>
          </a:p>
          <a:p>
            <a:r>
              <a:rPr lang="en-US" b="1" u="sng" dirty="0"/>
              <a:t>Update 1</a:t>
            </a:r>
          </a:p>
          <a:p>
            <a:endParaRPr lang="en-US" dirty="0"/>
          </a:p>
          <a:p>
            <a:r>
              <a:rPr lang="en-US" dirty="0"/>
              <a:t>Simplifying the education setting roles follows a consultation piece from earlier in the year where the current SENCo, Headteacher and Chair of Governor roles are simplified to a setting user and setting administrator. </a:t>
            </a:r>
          </a:p>
          <a:p>
            <a:endParaRPr lang="en-US" dirty="0"/>
          </a:p>
          <a:p>
            <a:r>
              <a:rPr lang="en-US" dirty="0"/>
              <a:t>A change to the order of notifications at the end of a review when the decision is to amend the EHC Plan will allow a proposed amendment to be prepared and shared at the same time as the decision to amend is published. This is designed to meet the clarification delivered as part of a judicial review earlier this year.</a:t>
            </a:r>
          </a:p>
          <a:p>
            <a:endParaRPr lang="en-US" dirty="0"/>
          </a:p>
          <a:p>
            <a:r>
              <a:rPr lang="en-US" b="1" u="sng" dirty="0"/>
              <a:t>Update 2</a:t>
            </a:r>
          </a:p>
          <a:p>
            <a:endParaRPr lang="en-US" dirty="0"/>
          </a:p>
          <a:p>
            <a:r>
              <a:rPr lang="en-US" dirty="0"/>
              <a:t>The second update will deliver improvements to how the Hub works on small devices (i.e. mobile phones). Specifically making information clearer and have greater context for parents when they log in. Also included is clearer account registration and an updated look and feel. </a:t>
            </a:r>
            <a:r>
              <a:rPr lang="en-US" b="0" u="none" dirty="0"/>
              <a:t>Example designs are coming up today.</a:t>
            </a:r>
            <a:endParaRPr lang="en-US" dirty="0"/>
          </a:p>
          <a:p>
            <a:endParaRPr lang="en-US" dirty="0"/>
          </a:p>
          <a:p>
            <a:r>
              <a:rPr lang="en-US" b="1" u="sng" dirty="0"/>
              <a:t>Update 3</a:t>
            </a:r>
          </a:p>
          <a:p>
            <a:endParaRPr lang="en-US" b="1" u="sng" dirty="0"/>
          </a:p>
          <a:p>
            <a:r>
              <a:rPr lang="en-US" b="0" u="none" dirty="0"/>
              <a:t>Changes to improve the act of writing an EHC Plan online to help deal with the volume of information available versus the amount of space that a screen offers. This extends to parents commenting on a draft as well. Example designs are coming up today.</a:t>
            </a:r>
          </a:p>
          <a:p>
            <a:endParaRPr lang="en-US" b="0" u="none" dirty="0"/>
          </a:p>
          <a:p>
            <a:r>
              <a:rPr lang="en-US" b="1" u="sng" dirty="0"/>
              <a:t>Update 4</a:t>
            </a:r>
          </a:p>
          <a:p>
            <a:endParaRPr lang="en-US" b="1" u="sng" dirty="0"/>
          </a:p>
          <a:p>
            <a:r>
              <a:rPr lang="en-US" b="0" u="none" dirty="0"/>
              <a:t>Possibly the number one requested feature by users of the Hub that we have spoken to and particularly from parents and SENCos. Having the Hub auto save changes periodically. There is some finer detail still to be worked out over the period (e.g. key strokes or time) and which areas of the Hub it would most benefit and if that can be delivered across the Hub or as a phased approach.</a:t>
            </a:r>
          </a:p>
        </p:txBody>
      </p:sp>
      <p:sp>
        <p:nvSpPr>
          <p:cNvPr id="4" name="Slide Number Placeholder 3"/>
          <p:cNvSpPr>
            <a:spLocks noGrp="1"/>
          </p:cNvSpPr>
          <p:nvPr>
            <p:ph type="sldNum" sz="quarter" idx="5"/>
          </p:nvPr>
        </p:nvSpPr>
        <p:spPr/>
        <p:txBody>
          <a:bodyPr/>
          <a:lstStyle/>
          <a:p>
            <a:fld id="{064064B6-E512-45B0-A85C-AD5393A5DAA1}" type="slidenum">
              <a:rPr lang="en-GB" smtClean="0"/>
              <a:pPr/>
              <a:t>4</a:t>
            </a:fld>
            <a:endParaRPr lang="en-GB" dirty="0"/>
          </a:p>
        </p:txBody>
      </p:sp>
    </p:spTree>
    <p:extLst>
      <p:ext uri="{BB962C8B-B14F-4D97-AF65-F5344CB8AC3E}">
        <p14:creationId xmlns:p14="http://schemas.microsoft.com/office/powerpoint/2010/main" val="338015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part approach</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Review feedback we’ve previously recorded (some of that indirectly passed to us by local authorities and SENCos) and start planning early. We’ll see those plans shortly.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Meet with parent and </a:t>
            </a:r>
            <a:r>
              <a:rPr lang="en-US" dirty="0" err="1"/>
              <a:t>carer</a:t>
            </a:r>
            <a:r>
              <a:rPr lang="en-US" dirty="0"/>
              <a:t> groups, give them a forum to talk about their challenges and listen. Several local authorities have already taken up our offer in September and October to meet with groups in November.</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North Lincs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North East Lincs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Hampshire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Southend</a:t>
            </a: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Planned sessions with Devon and Nottinghamshire still to come this month</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Published a questionnaire and shared access to it with all local authorities to reach as many parents and </a:t>
            </a:r>
            <a:r>
              <a:rPr lang="en-US" dirty="0" err="1"/>
              <a:t>carers</a:t>
            </a:r>
            <a:r>
              <a:rPr lang="en-US" dirty="0"/>
              <a:t> as possible that we have not been able to meet. That will run until the end of the month, at which point we’ll close the survey and share the results with local authorities before Christmas.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The intention of all of this feedback is to validate the changes that we have in mind, keep us focused on the changes that will have the most impact and inform the finer detail of the required improvements.</a:t>
            </a:r>
          </a:p>
        </p:txBody>
      </p:sp>
      <p:sp>
        <p:nvSpPr>
          <p:cNvPr id="4" name="Slide Number Placeholder 3"/>
          <p:cNvSpPr>
            <a:spLocks noGrp="1"/>
          </p:cNvSpPr>
          <p:nvPr>
            <p:ph type="sldNum" sz="quarter" idx="5"/>
          </p:nvPr>
        </p:nvSpPr>
        <p:spPr/>
        <p:txBody>
          <a:bodyPr/>
          <a:lstStyle/>
          <a:p>
            <a:fld id="{064064B6-E512-45B0-A85C-AD5393A5DAA1}" type="slidenum">
              <a:rPr lang="en-GB" smtClean="0"/>
              <a:pPr/>
              <a:t>6</a:t>
            </a:fld>
            <a:endParaRPr lang="en-GB" dirty="0"/>
          </a:p>
        </p:txBody>
      </p:sp>
    </p:spTree>
    <p:extLst>
      <p:ext uri="{BB962C8B-B14F-4D97-AF65-F5344CB8AC3E}">
        <p14:creationId xmlns:p14="http://schemas.microsoft.com/office/powerpoint/2010/main" val="267095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4064B6-E512-45B0-A85C-AD5393A5DAA1}" type="slidenum">
              <a:rPr lang="en-GB" smtClean="0"/>
              <a:pPr/>
              <a:t>7</a:t>
            </a:fld>
            <a:endParaRPr lang="en-GB" dirty="0"/>
          </a:p>
        </p:txBody>
      </p:sp>
    </p:spTree>
    <p:extLst>
      <p:ext uri="{BB962C8B-B14F-4D97-AF65-F5344CB8AC3E}">
        <p14:creationId xmlns:p14="http://schemas.microsoft.com/office/powerpoint/2010/main" val="283236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22222"/>
                </a:solidFill>
                <a:effectLst/>
                <a:latin typeface="Roboto" panose="02000000000000000000" pitchFamily="2" charset="0"/>
              </a:rPr>
              <a:t>Key takeaway for us is this response to the questionnaire: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222222"/>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22222"/>
                </a:solidFill>
                <a:effectLst/>
                <a:latin typeface="Roboto" panose="02000000000000000000" pitchFamily="2" charset="0"/>
              </a:rPr>
              <a:t>How would you rate your overall experience of using the EHC Hub so far?</a:t>
            </a:r>
          </a:p>
          <a:p>
            <a:endParaRPr lang="en-GB" b="0" i="0" dirty="0">
              <a:solidFill>
                <a:srgbClr val="222222"/>
              </a:solidFill>
              <a:effectLst/>
              <a:latin typeface="Roboto" panose="02000000000000000000" pitchFamily="2" charset="0"/>
            </a:endParaRPr>
          </a:p>
          <a:p>
            <a:r>
              <a:rPr lang="en-GB" b="0" i="0" dirty="0">
                <a:solidFill>
                  <a:srgbClr val="222222"/>
                </a:solidFill>
                <a:effectLst/>
                <a:latin typeface="Roboto" panose="02000000000000000000" pitchFamily="2" charset="0"/>
              </a:rPr>
              <a:t>“Positive on a laptop but very poor on a mobile device. I worry this would really impact the use of EHC Hub for people that do not have a laptop of desktop.”</a:t>
            </a:r>
          </a:p>
          <a:p>
            <a:endParaRPr lang="en-GB" b="0" i="0" dirty="0">
              <a:solidFill>
                <a:srgbClr val="222222"/>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064064B6-E512-45B0-A85C-AD5393A5DAA1}" type="slidenum">
              <a:rPr lang="en-GB" smtClean="0"/>
              <a:pPr/>
              <a:t>8</a:t>
            </a:fld>
            <a:endParaRPr lang="en-GB" dirty="0"/>
          </a:p>
        </p:txBody>
      </p:sp>
    </p:spTree>
    <p:extLst>
      <p:ext uri="{BB962C8B-B14F-4D97-AF65-F5344CB8AC3E}">
        <p14:creationId xmlns:p14="http://schemas.microsoft.com/office/powerpoint/2010/main" val="144437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Accessing the hub on a mobile phone. We want to guide people through the process with clear instruction.</a:t>
            </a:r>
          </a:p>
          <a:p>
            <a:endParaRPr lang="en-US" dirty="0"/>
          </a:p>
          <a:p>
            <a:r>
              <a:rPr lang="en-US" dirty="0"/>
              <a:t>Creating a password is informed.</a:t>
            </a:r>
          </a:p>
          <a:p>
            <a:endParaRPr lang="en-US" dirty="0"/>
          </a:p>
          <a:p>
            <a:r>
              <a:rPr lang="en-US" dirty="0"/>
              <a:t>Removing jargon such as two factor authentication and using plain English to explain what’s needed and what to expect. Not giving more weight to one option or the other and explaining the benefit of each.</a:t>
            </a:r>
          </a:p>
          <a:p>
            <a:endParaRPr lang="en-US" dirty="0"/>
          </a:p>
          <a:p>
            <a:r>
              <a:rPr lang="en-US" dirty="0"/>
              <a:t>Considering the device that the person is using; e.g. when choosing to receive the code via an app on a smartphone, hiding the QR code in this type of view.</a:t>
            </a:r>
          </a:p>
          <a:p>
            <a:endParaRPr lang="en-US" dirty="0"/>
          </a:p>
          <a:p>
            <a:r>
              <a:rPr lang="en-US" dirty="0"/>
              <a:t>Parents get immediate information on what is happening now, what they are being asked do, what that means and what’s happing next and when – as soon as they log in.</a:t>
            </a:r>
          </a:p>
          <a:p>
            <a:endParaRPr lang="en-US" dirty="0"/>
          </a:p>
          <a:p>
            <a:endParaRPr lang="en-US" dirty="0"/>
          </a:p>
        </p:txBody>
      </p:sp>
      <p:sp>
        <p:nvSpPr>
          <p:cNvPr id="4" name="Slide Number Placeholder 3"/>
          <p:cNvSpPr>
            <a:spLocks noGrp="1"/>
          </p:cNvSpPr>
          <p:nvPr>
            <p:ph type="sldNum" sz="quarter" idx="5"/>
          </p:nvPr>
        </p:nvSpPr>
        <p:spPr/>
        <p:txBody>
          <a:bodyPr/>
          <a:lstStyle/>
          <a:p>
            <a:fld id="{064064B6-E512-45B0-A85C-AD5393A5DAA1}" type="slidenum">
              <a:rPr lang="en-GB" smtClean="0"/>
              <a:pPr/>
              <a:t>9</a:t>
            </a:fld>
            <a:endParaRPr lang="en-GB" dirty="0"/>
          </a:p>
        </p:txBody>
      </p:sp>
    </p:spTree>
    <p:extLst>
      <p:ext uri="{BB962C8B-B14F-4D97-AF65-F5344CB8AC3E}">
        <p14:creationId xmlns:p14="http://schemas.microsoft.com/office/powerpoint/2010/main" val="268035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those ideas forward to then a parent commenting on a draft EHC Plan. </a:t>
            </a:r>
          </a:p>
          <a:p>
            <a:endParaRPr lang="en-US" dirty="0"/>
          </a:p>
          <a:p>
            <a:r>
              <a:rPr lang="en-US" dirty="0"/>
              <a:t>Viewing the draft plan takes us in to a task list style of sections which is intended to be easier to take in.</a:t>
            </a:r>
          </a:p>
          <a:p>
            <a:endParaRPr lang="en-US" dirty="0"/>
          </a:p>
          <a:p>
            <a:r>
              <a:rPr lang="en-US" dirty="0"/>
              <a:t>Opening a section to comment on is more bite-sized.</a:t>
            </a:r>
          </a:p>
          <a:p>
            <a:endParaRPr lang="en-US" dirty="0"/>
          </a:p>
          <a:p>
            <a:r>
              <a:rPr lang="en-US" dirty="0"/>
              <a:t>Saved comments stand out more and can continue to be edited or deleted before choosing to submit all of the comments as they would do now. There’s also a reminder to show whether this has been submitted or not.</a:t>
            </a:r>
          </a:p>
          <a:p>
            <a:endParaRPr lang="en-US" dirty="0"/>
          </a:p>
        </p:txBody>
      </p:sp>
      <p:sp>
        <p:nvSpPr>
          <p:cNvPr id="4" name="Slide Number Placeholder 3"/>
          <p:cNvSpPr>
            <a:spLocks noGrp="1"/>
          </p:cNvSpPr>
          <p:nvPr>
            <p:ph type="sldNum" sz="quarter" idx="5"/>
          </p:nvPr>
        </p:nvSpPr>
        <p:spPr/>
        <p:txBody>
          <a:bodyPr/>
          <a:lstStyle/>
          <a:p>
            <a:fld id="{064064B6-E512-45B0-A85C-AD5393A5DAA1}" type="slidenum">
              <a:rPr lang="en-GB" smtClean="0"/>
              <a:pPr/>
              <a:t>10</a:t>
            </a:fld>
            <a:endParaRPr lang="en-GB" dirty="0"/>
          </a:p>
        </p:txBody>
      </p:sp>
    </p:spTree>
    <p:extLst>
      <p:ext uri="{BB962C8B-B14F-4D97-AF65-F5344CB8AC3E}">
        <p14:creationId xmlns:p14="http://schemas.microsoft.com/office/powerpoint/2010/main" val="3827350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Improvements to the plan stage aimed at making it easier to write a plan online. Compliments the designs earlier showing parent commenting and on a mobile device.</a:t>
            </a:r>
          </a:p>
          <a:p>
            <a:endParaRPr lang="en-US" dirty="0"/>
          </a:p>
          <a:p>
            <a:r>
              <a:rPr lang="en-US" dirty="0"/>
              <a:t>The plan stage takes a lead from the GDS (Government Design System) to utilise a task list style for the sections of the plan.</a:t>
            </a:r>
          </a:p>
          <a:p>
            <a:endParaRPr lang="en-US" dirty="0"/>
          </a:p>
          <a:p>
            <a:r>
              <a:rPr lang="en-US" dirty="0"/>
              <a:t>Space is created to allow information on the page to be clearer. </a:t>
            </a:r>
          </a:p>
          <a:p>
            <a:endParaRPr lang="en-US" dirty="0"/>
          </a:p>
          <a:p>
            <a:r>
              <a:rPr lang="en-US" dirty="0"/>
              <a:t>The four primary areas of SEN are separated rather than grouped.</a:t>
            </a:r>
          </a:p>
          <a:p>
            <a:endParaRPr lang="en-US" dirty="0"/>
          </a:p>
          <a:p>
            <a:r>
              <a:rPr lang="en-US" dirty="0"/>
              <a:t>Within a section, the top of the screen offers greater context to where we are within the plan and how to go back a step.</a:t>
            </a:r>
          </a:p>
          <a:p>
            <a:endParaRPr lang="en-US" dirty="0"/>
          </a:p>
          <a:p>
            <a:r>
              <a:rPr lang="en-US" dirty="0"/>
              <a:t>Needs is moved above strengths (slightly out of the shown design) and importantly, provisions are separated from outcomes.</a:t>
            </a:r>
          </a:p>
        </p:txBody>
      </p:sp>
      <p:sp>
        <p:nvSpPr>
          <p:cNvPr id="4" name="Slide Number Placeholder 3"/>
          <p:cNvSpPr>
            <a:spLocks noGrp="1"/>
          </p:cNvSpPr>
          <p:nvPr>
            <p:ph type="sldNum" sz="quarter" idx="5"/>
          </p:nvPr>
        </p:nvSpPr>
        <p:spPr/>
        <p:txBody>
          <a:bodyPr/>
          <a:lstStyle/>
          <a:p>
            <a:fld id="{064064B6-E512-45B0-A85C-AD5393A5DAA1}" type="slidenum">
              <a:rPr lang="en-GB" smtClean="0"/>
              <a:pPr/>
              <a:t>14</a:t>
            </a:fld>
            <a:endParaRPr lang="en-GB" dirty="0"/>
          </a:p>
        </p:txBody>
      </p:sp>
    </p:spTree>
    <p:extLst>
      <p:ext uri="{BB962C8B-B14F-4D97-AF65-F5344CB8AC3E}">
        <p14:creationId xmlns:p14="http://schemas.microsoft.com/office/powerpoint/2010/main" val="1547359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CF3896-5828-4B55-BB68-D325B0B5E1C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AF32487-9B74-43CD-A914-6D38F83FA9A6}"/>
              </a:ext>
            </a:extLst>
          </p:cNvPr>
          <p:cNvSpPr>
            <a:spLocks noGrp="1"/>
          </p:cNvSpPr>
          <p:nvPr>
            <p:ph type="ctrTitle"/>
          </p:nvPr>
        </p:nvSpPr>
        <p:spPr>
          <a:xfrm>
            <a:off x="442912" y="2005647"/>
            <a:ext cx="9723437" cy="2035176"/>
          </a:xfrm>
        </p:spPr>
        <p:txBody>
          <a:bodyPr lIns="0" anchor="b" anchorCtr="0">
            <a:noAutofit/>
          </a:bodyPr>
          <a:lstStyle>
            <a:lvl1pPr algn="l">
              <a:lnSpc>
                <a:spcPct val="85000"/>
              </a:lnSpc>
              <a:defRPr sz="6600" b="1">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9CF89F28-11A5-4A52-A4E0-A62BEC742A8E}"/>
              </a:ext>
            </a:extLst>
          </p:cNvPr>
          <p:cNvSpPr>
            <a:spLocks noGrp="1"/>
          </p:cNvSpPr>
          <p:nvPr>
            <p:ph type="subTitle" idx="1"/>
          </p:nvPr>
        </p:nvSpPr>
        <p:spPr>
          <a:xfrm>
            <a:off x="442912" y="4913313"/>
            <a:ext cx="9723437" cy="1160462"/>
          </a:xfrm>
        </p:spPr>
        <p:txBody>
          <a:bodyPr lIns="0">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cxnSp>
        <p:nvCxnSpPr>
          <p:cNvPr id="9" name="Straight Connector 8">
            <a:extLst>
              <a:ext uri="{FF2B5EF4-FFF2-40B4-BE49-F238E27FC236}">
                <a16:creationId xmlns:a16="http://schemas.microsoft.com/office/drawing/2014/main" id="{7A9D1B9C-55EA-4156-A56D-D7D2C3E06EE2}"/>
              </a:ext>
            </a:extLst>
          </p:cNvPr>
          <p:cNvCxnSpPr>
            <a:cxnSpLocks/>
          </p:cNvCxnSpPr>
          <p:nvPr userDrawn="1"/>
        </p:nvCxnSpPr>
        <p:spPr>
          <a:xfrm>
            <a:off x="442913" y="4781550"/>
            <a:ext cx="1900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429D576-2B1A-46C9-A632-425384DF26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7362" y="420688"/>
            <a:ext cx="1152122" cy="852090"/>
          </a:xfrm>
          <a:prstGeom prst="rect">
            <a:avLst/>
          </a:prstGeom>
        </p:spPr>
      </p:pic>
    </p:spTree>
    <p:extLst>
      <p:ext uri="{BB962C8B-B14F-4D97-AF65-F5344CB8AC3E}">
        <p14:creationId xmlns:p14="http://schemas.microsoft.com/office/powerpoint/2010/main" val="277080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 content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2E15B5-0803-44B0-9EB5-C703FA27810D}"/>
              </a:ext>
            </a:extLst>
          </p:cNvPr>
          <p:cNvSpPr/>
          <p:nvPr userDrawn="1"/>
        </p:nvSpPr>
        <p:spPr>
          <a:xfrm>
            <a:off x="0" y="6453188"/>
            <a:ext cx="12192000" cy="39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24ED1B58-08A2-40C7-9D8E-CB9592061D78}"/>
              </a:ext>
            </a:extLst>
          </p:cNvPr>
          <p:cNvSpPr>
            <a:spLocks noGrp="1"/>
          </p:cNvSpPr>
          <p:nvPr>
            <p:ph type="dt" sz="half" idx="10"/>
          </p:nvPr>
        </p:nvSpPr>
        <p:spPr/>
        <p:txBody>
          <a:bodyPr/>
          <a:lstStyle/>
          <a:p>
            <a:fld id="{ADE8C552-1E7B-4FEE-B551-8688BBB8A391}" type="datetime1">
              <a:rPr lang="en-GB" smtClean="0"/>
              <a:t>22/02/2023</a:t>
            </a:fld>
            <a:endParaRPr lang="en-GB"/>
          </a:p>
        </p:txBody>
      </p:sp>
      <p:sp>
        <p:nvSpPr>
          <p:cNvPr id="5" name="Footer Placeholder 4">
            <a:extLst>
              <a:ext uri="{FF2B5EF4-FFF2-40B4-BE49-F238E27FC236}">
                <a16:creationId xmlns:a16="http://schemas.microsoft.com/office/drawing/2014/main" id="{FDF20D8C-3E98-4E18-923D-F62F3365945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6FA5EBD2-2E5F-483A-9B71-658ABDC3E2D7}"/>
              </a:ext>
            </a:extLst>
          </p:cNvPr>
          <p:cNvSpPr>
            <a:spLocks noGrp="1"/>
          </p:cNvSpPr>
          <p:nvPr>
            <p:ph type="sldNum" sz="quarter" idx="12"/>
          </p:nvPr>
        </p:nvSpPr>
        <p:spPr/>
        <p:txBody>
          <a:bodyPr/>
          <a:lstStyle/>
          <a:p>
            <a:fld id="{F6FF6BB6-49D7-41C9-91D9-C79E060998A9}" type="slidenum">
              <a:rPr lang="en-GB" smtClean="0"/>
              <a:t>‹#›</a:t>
            </a:fld>
            <a:endParaRPr lang="en-GB"/>
          </a:p>
        </p:txBody>
      </p:sp>
      <p:sp>
        <p:nvSpPr>
          <p:cNvPr id="3" name="Title 2">
            <a:extLst>
              <a:ext uri="{FF2B5EF4-FFF2-40B4-BE49-F238E27FC236}">
                <a16:creationId xmlns:a16="http://schemas.microsoft.com/office/drawing/2014/main" id="{40DCFCB5-1682-4F8D-9128-30F91BE64637}"/>
              </a:ext>
            </a:extLst>
          </p:cNvPr>
          <p:cNvSpPr>
            <a:spLocks noGrp="1"/>
          </p:cNvSpPr>
          <p:nvPr>
            <p:ph type="title"/>
          </p:nvPr>
        </p:nvSpPr>
        <p:spPr/>
        <p:txBody>
          <a:bodyPr/>
          <a:lstStyle/>
          <a:p>
            <a:r>
              <a:rPr lang="en-GB"/>
              <a:t>Click to edit Master title style</a:t>
            </a:r>
          </a:p>
        </p:txBody>
      </p:sp>
      <p:sp>
        <p:nvSpPr>
          <p:cNvPr id="48" name="Content Placeholder 2">
            <a:extLst>
              <a:ext uri="{FF2B5EF4-FFF2-40B4-BE49-F238E27FC236}">
                <a16:creationId xmlns:a16="http://schemas.microsoft.com/office/drawing/2014/main" id="{26E519B1-DB8E-4593-AA9C-16AE69C663CA}"/>
              </a:ext>
            </a:extLst>
          </p:cNvPr>
          <p:cNvSpPr>
            <a:spLocks noGrp="1"/>
          </p:cNvSpPr>
          <p:nvPr>
            <p:ph idx="1"/>
          </p:nvPr>
        </p:nvSpPr>
        <p:spPr>
          <a:xfrm>
            <a:off x="442913" y="1418603"/>
            <a:ext cx="11316791" cy="1876858"/>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9" name="Content Placeholder 2">
            <a:extLst>
              <a:ext uri="{FF2B5EF4-FFF2-40B4-BE49-F238E27FC236}">
                <a16:creationId xmlns:a16="http://schemas.microsoft.com/office/drawing/2014/main" id="{96749739-91EA-4D70-9EB0-6C83988A81D8}"/>
              </a:ext>
            </a:extLst>
          </p:cNvPr>
          <p:cNvSpPr>
            <a:spLocks noGrp="1"/>
          </p:cNvSpPr>
          <p:nvPr>
            <p:ph idx="25"/>
          </p:nvPr>
        </p:nvSpPr>
        <p:spPr>
          <a:xfrm>
            <a:off x="442913" y="3429000"/>
            <a:ext cx="1728787" cy="2808288"/>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0" name="Content Placeholder 2">
            <a:extLst>
              <a:ext uri="{FF2B5EF4-FFF2-40B4-BE49-F238E27FC236}">
                <a16:creationId xmlns:a16="http://schemas.microsoft.com/office/drawing/2014/main" id="{E7E33365-0EB0-436D-8DFB-6318B424FB67}"/>
              </a:ext>
            </a:extLst>
          </p:cNvPr>
          <p:cNvSpPr>
            <a:spLocks noGrp="1"/>
          </p:cNvSpPr>
          <p:nvPr>
            <p:ph idx="26"/>
          </p:nvPr>
        </p:nvSpPr>
        <p:spPr>
          <a:xfrm>
            <a:off x="2358390" y="3429000"/>
            <a:ext cx="1728787" cy="2808288"/>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7" name="Content Placeholder 2">
            <a:extLst>
              <a:ext uri="{FF2B5EF4-FFF2-40B4-BE49-F238E27FC236}">
                <a16:creationId xmlns:a16="http://schemas.microsoft.com/office/drawing/2014/main" id="{562048E4-1792-45AD-A12D-827FC3EAF924}"/>
              </a:ext>
            </a:extLst>
          </p:cNvPr>
          <p:cNvSpPr>
            <a:spLocks noGrp="1"/>
          </p:cNvSpPr>
          <p:nvPr>
            <p:ph idx="27"/>
          </p:nvPr>
        </p:nvSpPr>
        <p:spPr>
          <a:xfrm>
            <a:off x="4273867" y="3429000"/>
            <a:ext cx="1728787" cy="2808288"/>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8" name="Content Placeholder 2">
            <a:extLst>
              <a:ext uri="{FF2B5EF4-FFF2-40B4-BE49-F238E27FC236}">
                <a16:creationId xmlns:a16="http://schemas.microsoft.com/office/drawing/2014/main" id="{07D25EA5-D0B6-4603-8175-69EDEECB8546}"/>
              </a:ext>
            </a:extLst>
          </p:cNvPr>
          <p:cNvSpPr>
            <a:spLocks noGrp="1"/>
          </p:cNvSpPr>
          <p:nvPr>
            <p:ph idx="28"/>
          </p:nvPr>
        </p:nvSpPr>
        <p:spPr>
          <a:xfrm>
            <a:off x="6189344" y="3429000"/>
            <a:ext cx="1728787" cy="2808288"/>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9" name="Content Placeholder 2">
            <a:extLst>
              <a:ext uri="{FF2B5EF4-FFF2-40B4-BE49-F238E27FC236}">
                <a16:creationId xmlns:a16="http://schemas.microsoft.com/office/drawing/2014/main" id="{A752F366-6DF7-4DB9-8F5C-10CD9545843C}"/>
              </a:ext>
            </a:extLst>
          </p:cNvPr>
          <p:cNvSpPr>
            <a:spLocks noGrp="1"/>
          </p:cNvSpPr>
          <p:nvPr>
            <p:ph idx="29"/>
          </p:nvPr>
        </p:nvSpPr>
        <p:spPr>
          <a:xfrm>
            <a:off x="8104821" y="3429000"/>
            <a:ext cx="1728787" cy="2808288"/>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0" name="Content Placeholder 2">
            <a:extLst>
              <a:ext uri="{FF2B5EF4-FFF2-40B4-BE49-F238E27FC236}">
                <a16:creationId xmlns:a16="http://schemas.microsoft.com/office/drawing/2014/main" id="{A2453088-B4BC-431F-BA09-5A31011A581F}"/>
              </a:ext>
            </a:extLst>
          </p:cNvPr>
          <p:cNvSpPr>
            <a:spLocks noGrp="1"/>
          </p:cNvSpPr>
          <p:nvPr>
            <p:ph idx="30"/>
          </p:nvPr>
        </p:nvSpPr>
        <p:spPr>
          <a:xfrm>
            <a:off x="10020300" y="3429000"/>
            <a:ext cx="1728787" cy="2808288"/>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1137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 conten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2E15B5-0803-44B0-9EB5-C703FA27810D}"/>
              </a:ext>
            </a:extLst>
          </p:cNvPr>
          <p:cNvSpPr/>
          <p:nvPr userDrawn="1"/>
        </p:nvSpPr>
        <p:spPr>
          <a:xfrm>
            <a:off x="0" y="6453188"/>
            <a:ext cx="12192000" cy="39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24ED1B58-08A2-40C7-9D8E-CB9592061D78}"/>
              </a:ext>
            </a:extLst>
          </p:cNvPr>
          <p:cNvSpPr>
            <a:spLocks noGrp="1"/>
          </p:cNvSpPr>
          <p:nvPr>
            <p:ph type="dt" sz="half" idx="10"/>
          </p:nvPr>
        </p:nvSpPr>
        <p:spPr/>
        <p:txBody>
          <a:bodyPr/>
          <a:lstStyle/>
          <a:p>
            <a:fld id="{ADE8C552-1E7B-4FEE-B551-8688BBB8A391}" type="datetime1">
              <a:rPr lang="en-GB" smtClean="0"/>
              <a:t>22/02/2023</a:t>
            </a:fld>
            <a:endParaRPr lang="en-GB"/>
          </a:p>
        </p:txBody>
      </p:sp>
      <p:sp>
        <p:nvSpPr>
          <p:cNvPr id="5" name="Footer Placeholder 4">
            <a:extLst>
              <a:ext uri="{FF2B5EF4-FFF2-40B4-BE49-F238E27FC236}">
                <a16:creationId xmlns:a16="http://schemas.microsoft.com/office/drawing/2014/main" id="{FDF20D8C-3E98-4E18-923D-F62F3365945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6FA5EBD2-2E5F-483A-9B71-658ABDC3E2D7}"/>
              </a:ext>
            </a:extLst>
          </p:cNvPr>
          <p:cNvSpPr>
            <a:spLocks noGrp="1"/>
          </p:cNvSpPr>
          <p:nvPr>
            <p:ph type="sldNum" sz="quarter" idx="12"/>
          </p:nvPr>
        </p:nvSpPr>
        <p:spPr/>
        <p:txBody>
          <a:bodyPr/>
          <a:lstStyle/>
          <a:p>
            <a:fld id="{F6FF6BB6-49D7-41C9-91D9-C79E060998A9}" type="slidenum">
              <a:rPr lang="en-GB" smtClean="0"/>
              <a:t>‹#›</a:t>
            </a:fld>
            <a:endParaRPr lang="en-GB"/>
          </a:p>
        </p:txBody>
      </p:sp>
      <p:sp>
        <p:nvSpPr>
          <p:cNvPr id="9" name="Picture Placeholder 8">
            <a:extLst>
              <a:ext uri="{FF2B5EF4-FFF2-40B4-BE49-F238E27FC236}">
                <a16:creationId xmlns:a16="http://schemas.microsoft.com/office/drawing/2014/main" id="{C3CEE1FC-9A6B-4B3B-8CF4-36159B78877C}"/>
              </a:ext>
            </a:extLst>
          </p:cNvPr>
          <p:cNvSpPr>
            <a:spLocks noGrp="1"/>
          </p:cNvSpPr>
          <p:nvPr>
            <p:ph type="pic" sz="quarter" idx="21"/>
          </p:nvPr>
        </p:nvSpPr>
        <p:spPr>
          <a:xfrm>
            <a:off x="442913" y="2673350"/>
            <a:ext cx="3644900" cy="3563938"/>
          </a:xfrm>
          <a:solidFill>
            <a:schemeClr val="bg2"/>
          </a:solidFill>
        </p:spPr>
        <p:txBody>
          <a:bodyPr/>
          <a:lstStyle/>
          <a:p>
            <a:r>
              <a:rPr lang="en-GB"/>
              <a:t>Click icon to add picture</a:t>
            </a:r>
          </a:p>
        </p:txBody>
      </p:sp>
      <p:sp>
        <p:nvSpPr>
          <p:cNvPr id="3" name="Title 2">
            <a:extLst>
              <a:ext uri="{FF2B5EF4-FFF2-40B4-BE49-F238E27FC236}">
                <a16:creationId xmlns:a16="http://schemas.microsoft.com/office/drawing/2014/main" id="{40B8A58E-8C86-44E5-9E3E-2883AFF2D120}"/>
              </a:ext>
            </a:extLst>
          </p:cNvPr>
          <p:cNvSpPr>
            <a:spLocks noGrp="1"/>
          </p:cNvSpPr>
          <p:nvPr>
            <p:ph type="title"/>
          </p:nvPr>
        </p:nvSpPr>
        <p:spPr/>
        <p:txBody>
          <a:bodyPr/>
          <a:lstStyle/>
          <a:p>
            <a:r>
              <a:rPr lang="en-GB"/>
              <a:t>Click to edit Master title style</a:t>
            </a:r>
          </a:p>
        </p:txBody>
      </p:sp>
      <p:sp>
        <p:nvSpPr>
          <p:cNvPr id="43" name="Content Placeholder 2">
            <a:extLst>
              <a:ext uri="{FF2B5EF4-FFF2-40B4-BE49-F238E27FC236}">
                <a16:creationId xmlns:a16="http://schemas.microsoft.com/office/drawing/2014/main" id="{EED81AE2-641B-496E-8054-A5F509F8DB87}"/>
              </a:ext>
            </a:extLst>
          </p:cNvPr>
          <p:cNvSpPr>
            <a:spLocks noGrp="1"/>
          </p:cNvSpPr>
          <p:nvPr>
            <p:ph idx="1"/>
          </p:nvPr>
        </p:nvSpPr>
        <p:spPr>
          <a:xfrm>
            <a:off x="442913" y="1418603"/>
            <a:ext cx="11316791" cy="1127747"/>
          </a:xfrm>
        </p:spPr>
        <p:txBody>
          <a:bodyPr lIns="0"/>
          <a:lstStyle>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Rectangle 9">
            <a:extLst>
              <a:ext uri="{FF2B5EF4-FFF2-40B4-BE49-F238E27FC236}">
                <a16:creationId xmlns:a16="http://schemas.microsoft.com/office/drawing/2014/main" id="{E5600399-5F9A-4D31-A0BD-874D226C7906}"/>
              </a:ext>
            </a:extLst>
          </p:cNvPr>
          <p:cNvSpPr/>
          <p:nvPr userDrawn="1"/>
        </p:nvSpPr>
        <p:spPr>
          <a:xfrm>
            <a:off x="4279106" y="2673350"/>
            <a:ext cx="7480597" cy="3563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Content Placeholder 2">
            <a:extLst>
              <a:ext uri="{FF2B5EF4-FFF2-40B4-BE49-F238E27FC236}">
                <a16:creationId xmlns:a16="http://schemas.microsoft.com/office/drawing/2014/main" id="{9E3206D9-F4B4-444C-AA56-47BB2A5A87CD}"/>
              </a:ext>
            </a:extLst>
          </p:cNvPr>
          <p:cNvSpPr>
            <a:spLocks noGrp="1"/>
          </p:cNvSpPr>
          <p:nvPr>
            <p:ph idx="22"/>
          </p:nvPr>
        </p:nvSpPr>
        <p:spPr>
          <a:xfrm>
            <a:off x="4435794" y="2817051"/>
            <a:ext cx="7132320" cy="3236087"/>
          </a:xfrm>
        </p:spPr>
        <p:txBody>
          <a:bodyPr lIns="0"/>
          <a:lstStyle>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90526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x text with highlight box">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FFC3344B-E336-41BD-AB34-780AAE528819}"/>
              </a:ext>
            </a:extLst>
          </p:cNvPr>
          <p:cNvSpPr/>
          <p:nvPr userDrawn="1"/>
        </p:nvSpPr>
        <p:spPr>
          <a:xfrm>
            <a:off x="0" y="6453188"/>
            <a:ext cx="12192000" cy="39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491754D5-791A-4FA1-B57D-2688B7FC3823}"/>
              </a:ext>
            </a:extLst>
          </p:cNvPr>
          <p:cNvSpPr/>
          <p:nvPr userDrawn="1"/>
        </p:nvSpPr>
        <p:spPr>
          <a:xfrm>
            <a:off x="4273550" y="1485900"/>
            <a:ext cx="7477126" cy="4751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6B9CB4-26E0-49E8-BE34-B4E48EDE1717}"/>
              </a:ext>
            </a:extLst>
          </p:cNvPr>
          <p:cNvSpPr>
            <a:spLocks noGrp="1"/>
          </p:cNvSpPr>
          <p:nvPr>
            <p:ph type="title"/>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CC2C44AB-739D-4BE2-8F77-827905945DEF}"/>
              </a:ext>
            </a:extLst>
          </p:cNvPr>
          <p:cNvSpPr>
            <a:spLocks noGrp="1"/>
          </p:cNvSpPr>
          <p:nvPr>
            <p:ph type="dt" sz="half" idx="10"/>
          </p:nvPr>
        </p:nvSpPr>
        <p:spPr/>
        <p:txBody>
          <a:bodyPr/>
          <a:lstStyle/>
          <a:p>
            <a:fld id="{F2FA8037-3D4F-451D-9D4C-A18C87D61ED0}" type="datetime1">
              <a:rPr lang="en-GB" smtClean="0"/>
              <a:t>22/02/2023</a:t>
            </a:fld>
            <a:endParaRPr lang="en-GB" dirty="0"/>
          </a:p>
        </p:txBody>
      </p:sp>
      <p:sp>
        <p:nvSpPr>
          <p:cNvPr id="4" name="Footer Placeholder 3">
            <a:extLst>
              <a:ext uri="{FF2B5EF4-FFF2-40B4-BE49-F238E27FC236}">
                <a16:creationId xmlns:a16="http://schemas.microsoft.com/office/drawing/2014/main" id="{75F7ACAE-579A-4390-9035-795BFF5FCD93}"/>
              </a:ext>
            </a:extLst>
          </p:cNvPr>
          <p:cNvSpPr>
            <a:spLocks noGrp="1"/>
          </p:cNvSpPr>
          <p:nvPr>
            <p:ph type="ftr" sz="quarter" idx="11"/>
          </p:nvPr>
        </p:nvSpPr>
        <p:spPr/>
        <p:txBody>
          <a:bodyPr/>
          <a:lstStyle/>
          <a:p>
            <a:r>
              <a:rPr lang="en-GB"/>
              <a:t>Presentation Title</a:t>
            </a:r>
            <a:endParaRPr lang="en-GB" dirty="0"/>
          </a:p>
        </p:txBody>
      </p:sp>
      <p:sp>
        <p:nvSpPr>
          <p:cNvPr id="5" name="Slide Number Placeholder 4">
            <a:extLst>
              <a:ext uri="{FF2B5EF4-FFF2-40B4-BE49-F238E27FC236}">
                <a16:creationId xmlns:a16="http://schemas.microsoft.com/office/drawing/2014/main" id="{B4132D50-3891-4154-AC51-8DF8DBB803A2}"/>
              </a:ext>
            </a:extLst>
          </p:cNvPr>
          <p:cNvSpPr>
            <a:spLocks noGrp="1"/>
          </p:cNvSpPr>
          <p:nvPr>
            <p:ph type="sldNum" sz="quarter" idx="12"/>
          </p:nvPr>
        </p:nvSpPr>
        <p:spPr/>
        <p:txBody>
          <a:bodyPr/>
          <a:lstStyle/>
          <a:p>
            <a:fld id="{F6FF6BB6-49D7-41C9-91D9-C79E060998A9}" type="slidenum">
              <a:rPr lang="en-GB" smtClean="0"/>
              <a:pPr/>
              <a:t>‹#›</a:t>
            </a:fld>
            <a:endParaRPr lang="en-GB" dirty="0"/>
          </a:p>
        </p:txBody>
      </p:sp>
      <p:sp>
        <p:nvSpPr>
          <p:cNvPr id="41" name="Content Placeholder 40">
            <a:extLst>
              <a:ext uri="{FF2B5EF4-FFF2-40B4-BE49-F238E27FC236}">
                <a16:creationId xmlns:a16="http://schemas.microsoft.com/office/drawing/2014/main" id="{58EBB6E2-DE82-4002-83EE-6E96493EE774}"/>
              </a:ext>
            </a:extLst>
          </p:cNvPr>
          <p:cNvSpPr>
            <a:spLocks noGrp="1"/>
          </p:cNvSpPr>
          <p:nvPr>
            <p:ph sz="quarter" idx="13"/>
          </p:nvPr>
        </p:nvSpPr>
        <p:spPr>
          <a:xfrm>
            <a:off x="442913" y="1418602"/>
            <a:ext cx="3644900" cy="48186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3" name="Content Placeholder 40">
            <a:extLst>
              <a:ext uri="{FF2B5EF4-FFF2-40B4-BE49-F238E27FC236}">
                <a16:creationId xmlns:a16="http://schemas.microsoft.com/office/drawing/2014/main" id="{432A3EE7-D2D9-4AEB-96B9-6C28E227286F}"/>
              </a:ext>
            </a:extLst>
          </p:cNvPr>
          <p:cNvSpPr>
            <a:spLocks noGrp="1"/>
          </p:cNvSpPr>
          <p:nvPr>
            <p:ph sz="quarter" idx="15"/>
          </p:nvPr>
        </p:nvSpPr>
        <p:spPr>
          <a:xfrm>
            <a:off x="4475164" y="1679575"/>
            <a:ext cx="7077815" cy="4119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5200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key stats">
    <p:bg>
      <p:bgPr>
        <a:solidFill>
          <a:schemeClr val="bg2"/>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C5DBE6B-3A6E-4337-9547-C43304CCB010}"/>
              </a:ext>
            </a:extLst>
          </p:cNvPr>
          <p:cNvSpPr/>
          <p:nvPr userDrawn="1"/>
        </p:nvSpPr>
        <p:spPr>
          <a:xfrm>
            <a:off x="0" y="6453188"/>
            <a:ext cx="12192000" cy="39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8B3F0467-1114-49A1-A8EC-C335476A588B}"/>
              </a:ext>
            </a:extLst>
          </p:cNvPr>
          <p:cNvGrpSpPr/>
          <p:nvPr userDrawn="1"/>
        </p:nvGrpSpPr>
        <p:grpSpPr>
          <a:xfrm>
            <a:off x="4273549" y="1484312"/>
            <a:ext cx="7477126" cy="3621475"/>
            <a:chOff x="4273549" y="1484312"/>
            <a:chExt cx="7477126" cy="3133295"/>
          </a:xfrm>
          <a:solidFill>
            <a:schemeClr val="bg1"/>
          </a:solidFill>
        </p:grpSpPr>
        <p:grpSp>
          <p:nvGrpSpPr>
            <p:cNvPr id="47" name="Group 46">
              <a:extLst>
                <a:ext uri="{FF2B5EF4-FFF2-40B4-BE49-F238E27FC236}">
                  <a16:creationId xmlns:a16="http://schemas.microsoft.com/office/drawing/2014/main" id="{0E2E1797-D2B8-4AB6-95AB-B97C8FE3E15A}"/>
                </a:ext>
              </a:extLst>
            </p:cNvPr>
            <p:cNvGrpSpPr/>
            <p:nvPr/>
          </p:nvGrpSpPr>
          <p:grpSpPr>
            <a:xfrm>
              <a:off x="4273549" y="1484312"/>
              <a:ext cx="7477126" cy="1513615"/>
              <a:chOff x="4272132" y="1484313"/>
              <a:chExt cx="6735551" cy="1506537"/>
            </a:xfrm>
            <a:grpFill/>
          </p:grpSpPr>
          <p:sp>
            <p:nvSpPr>
              <p:cNvPr id="60" name="Rectangle 59">
                <a:extLst>
                  <a:ext uri="{FF2B5EF4-FFF2-40B4-BE49-F238E27FC236}">
                    <a16:creationId xmlns:a16="http://schemas.microsoft.com/office/drawing/2014/main" id="{053A7A67-0504-4A1F-A8E4-DEB4596E023F}"/>
                  </a:ext>
                </a:extLst>
              </p:cNvPr>
              <p:cNvSpPr/>
              <p:nvPr/>
            </p:nvSpPr>
            <p:spPr>
              <a:xfrm>
                <a:off x="4272132" y="1484313"/>
                <a:ext cx="2166767" cy="1506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05F3A203-CE60-4D40-AED5-1FF0389DCEE5}"/>
                  </a:ext>
                </a:extLst>
              </p:cNvPr>
              <p:cNvSpPr/>
              <p:nvPr/>
            </p:nvSpPr>
            <p:spPr>
              <a:xfrm>
                <a:off x="6543654" y="1484313"/>
                <a:ext cx="2179637" cy="1506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DEEE8999-AC7E-48B7-86C6-01447A367D88}"/>
                  </a:ext>
                </a:extLst>
              </p:cNvPr>
              <p:cNvSpPr/>
              <p:nvPr/>
            </p:nvSpPr>
            <p:spPr>
              <a:xfrm>
                <a:off x="8828046" y="1484313"/>
                <a:ext cx="2179637" cy="1506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Rectangle 48">
              <a:extLst>
                <a:ext uri="{FF2B5EF4-FFF2-40B4-BE49-F238E27FC236}">
                  <a16:creationId xmlns:a16="http://schemas.microsoft.com/office/drawing/2014/main" id="{C833E964-0438-4A91-BD45-015261B030BC}"/>
                </a:ext>
              </a:extLst>
            </p:cNvPr>
            <p:cNvSpPr/>
            <p:nvPr/>
          </p:nvSpPr>
          <p:spPr>
            <a:xfrm>
              <a:off x="4273549" y="3103992"/>
              <a:ext cx="2405325" cy="1513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8BC10FBE-7538-49F9-A7EC-D72FBC18A6A4}"/>
                </a:ext>
              </a:extLst>
            </p:cNvPr>
            <p:cNvSpPr/>
            <p:nvPr/>
          </p:nvSpPr>
          <p:spPr>
            <a:xfrm>
              <a:off x="6795162" y="3103992"/>
              <a:ext cx="2419612" cy="1513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D00D6509-7DAB-4D2C-9827-24AC52ECA644}"/>
                </a:ext>
              </a:extLst>
            </p:cNvPr>
            <p:cNvSpPr/>
            <p:nvPr/>
          </p:nvSpPr>
          <p:spPr>
            <a:xfrm>
              <a:off x="9331063" y="3103992"/>
              <a:ext cx="2419612" cy="1513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F56B9CB4-26E0-49E8-BE34-B4E48EDE1717}"/>
              </a:ext>
            </a:extLst>
          </p:cNvPr>
          <p:cNvSpPr>
            <a:spLocks noGrp="1"/>
          </p:cNvSpPr>
          <p:nvPr>
            <p:ph type="title"/>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CC2C44AB-739D-4BE2-8F77-827905945DEF}"/>
              </a:ext>
            </a:extLst>
          </p:cNvPr>
          <p:cNvSpPr>
            <a:spLocks noGrp="1"/>
          </p:cNvSpPr>
          <p:nvPr>
            <p:ph type="dt" sz="half" idx="10"/>
          </p:nvPr>
        </p:nvSpPr>
        <p:spPr/>
        <p:txBody>
          <a:bodyPr/>
          <a:lstStyle/>
          <a:p>
            <a:fld id="{F2FA8037-3D4F-451D-9D4C-A18C87D61ED0}" type="datetime1">
              <a:rPr lang="en-GB" smtClean="0"/>
              <a:t>22/02/2023</a:t>
            </a:fld>
            <a:endParaRPr lang="en-GB" dirty="0"/>
          </a:p>
        </p:txBody>
      </p:sp>
      <p:sp>
        <p:nvSpPr>
          <p:cNvPr id="4" name="Footer Placeholder 3">
            <a:extLst>
              <a:ext uri="{FF2B5EF4-FFF2-40B4-BE49-F238E27FC236}">
                <a16:creationId xmlns:a16="http://schemas.microsoft.com/office/drawing/2014/main" id="{75F7ACAE-579A-4390-9035-795BFF5FCD93}"/>
              </a:ext>
            </a:extLst>
          </p:cNvPr>
          <p:cNvSpPr>
            <a:spLocks noGrp="1"/>
          </p:cNvSpPr>
          <p:nvPr>
            <p:ph type="ftr" sz="quarter" idx="11"/>
          </p:nvPr>
        </p:nvSpPr>
        <p:spPr/>
        <p:txBody>
          <a:bodyPr/>
          <a:lstStyle/>
          <a:p>
            <a:r>
              <a:rPr lang="en-GB"/>
              <a:t>Presentation Title</a:t>
            </a:r>
            <a:endParaRPr lang="en-GB" dirty="0"/>
          </a:p>
        </p:txBody>
      </p:sp>
      <p:sp>
        <p:nvSpPr>
          <p:cNvPr id="5" name="Slide Number Placeholder 4">
            <a:extLst>
              <a:ext uri="{FF2B5EF4-FFF2-40B4-BE49-F238E27FC236}">
                <a16:creationId xmlns:a16="http://schemas.microsoft.com/office/drawing/2014/main" id="{B4132D50-3891-4154-AC51-8DF8DBB803A2}"/>
              </a:ext>
            </a:extLst>
          </p:cNvPr>
          <p:cNvSpPr>
            <a:spLocks noGrp="1"/>
          </p:cNvSpPr>
          <p:nvPr>
            <p:ph type="sldNum" sz="quarter" idx="12"/>
          </p:nvPr>
        </p:nvSpPr>
        <p:spPr/>
        <p:txBody>
          <a:bodyPr/>
          <a:lstStyle/>
          <a:p>
            <a:fld id="{F6FF6BB6-49D7-41C9-91D9-C79E060998A9}" type="slidenum">
              <a:rPr lang="en-GB" smtClean="0"/>
              <a:pPr/>
              <a:t>‹#›</a:t>
            </a:fld>
            <a:endParaRPr lang="en-GB" dirty="0"/>
          </a:p>
        </p:txBody>
      </p:sp>
      <p:sp>
        <p:nvSpPr>
          <p:cNvPr id="41" name="Content Placeholder 40">
            <a:extLst>
              <a:ext uri="{FF2B5EF4-FFF2-40B4-BE49-F238E27FC236}">
                <a16:creationId xmlns:a16="http://schemas.microsoft.com/office/drawing/2014/main" id="{58EBB6E2-DE82-4002-83EE-6E96493EE774}"/>
              </a:ext>
            </a:extLst>
          </p:cNvPr>
          <p:cNvSpPr>
            <a:spLocks noGrp="1"/>
          </p:cNvSpPr>
          <p:nvPr>
            <p:ph sz="quarter" idx="13"/>
          </p:nvPr>
        </p:nvSpPr>
        <p:spPr>
          <a:xfrm>
            <a:off x="442913" y="1418602"/>
            <a:ext cx="3636962" cy="48186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3" name="Text Placeholder 39">
            <a:extLst>
              <a:ext uri="{FF2B5EF4-FFF2-40B4-BE49-F238E27FC236}">
                <a16:creationId xmlns:a16="http://schemas.microsoft.com/office/drawing/2014/main" id="{BFC21885-4917-41D0-8DFA-AA43901E8241}"/>
              </a:ext>
            </a:extLst>
          </p:cNvPr>
          <p:cNvSpPr>
            <a:spLocks noGrp="1"/>
          </p:cNvSpPr>
          <p:nvPr>
            <p:ph type="body" sz="quarter" idx="16"/>
          </p:nvPr>
        </p:nvSpPr>
        <p:spPr>
          <a:xfrm>
            <a:off x="4475162" y="2431519"/>
            <a:ext cx="1973262" cy="678071"/>
          </a:xfrm>
        </p:spPr>
        <p:txBody>
          <a:bodyPr anchor="t" anchorCtr="0"/>
          <a:lstStyle>
            <a:lvl1pPr algn="l">
              <a:defRPr b="1">
                <a:solidFill>
                  <a:schemeClr val="accent1"/>
                </a:solidFill>
                <a:latin typeface="+mj-lt"/>
              </a:defRPr>
            </a:lvl1pPr>
            <a:lvl2pPr algn="l">
              <a:defRPr>
                <a:solidFill>
                  <a:schemeClr val="accent2"/>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p:txBody>
      </p:sp>
      <p:sp>
        <p:nvSpPr>
          <p:cNvPr id="64" name="Text Placeholder 39">
            <a:extLst>
              <a:ext uri="{FF2B5EF4-FFF2-40B4-BE49-F238E27FC236}">
                <a16:creationId xmlns:a16="http://schemas.microsoft.com/office/drawing/2014/main" id="{5CCC7288-0645-4CE8-ADE3-8519CF5FDED1}"/>
              </a:ext>
            </a:extLst>
          </p:cNvPr>
          <p:cNvSpPr>
            <a:spLocks noGrp="1"/>
          </p:cNvSpPr>
          <p:nvPr>
            <p:ph type="body" sz="quarter" idx="17"/>
          </p:nvPr>
        </p:nvSpPr>
        <p:spPr>
          <a:xfrm>
            <a:off x="7017544" y="2431519"/>
            <a:ext cx="1973262" cy="678071"/>
          </a:xfrm>
        </p:spPr>
        <p:txBody>
          <a:bodyPr anchor="t" anchorCtr="0"/>
          <a:lstStyle>
            <a:lvl1pPr algn="l">
              <a:defRPr lang="en-US" sz="1800" b="1" kern="1200" dirty="0">
                <a:solidFill>
                  <a:schemeClr val="accent1"/>
                </a:solidFill>
                <a:latin typeface="+mj-lt"/>
                <a:ea typeface="+mn-ea"/>
                <a:cs typeface="+mn-cs"/>
              </a:defRPr>
            </a:lvl1pPr>
            <a:lvl2pPr algn="l">
              <a:defRPr>
                <a:solidFill>
                  <a:schemeClr val="accent2"/>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marL="0" lvl="0" indent="0" algn="l" defTabSz="914400" rtl="0" eaLnBrk="1" latinLnBrk="0" hangingPunct="1">
              <a:lnSpc>
                <a:spcPct val="90000"/>
              </a:lnSpc>
              <a:spcBef>
                <a:spcPts val="1000"/>
              </a:spcBef>
              <a:spcAft>
                <a:spcPts val="400"/>
              </a:spcAft>
              <a:buFont typeface="Arial" panose="020B0604020202020204" pitchFamily="34" charset="0"/>
              <a:buNone/>
            </a:pPr>
            <a:r>
              <a:rPr lang="en-GB"/>
              <a:t>Click to edit Master text styles</a:t>
            </a:r>
          </a:p>
          <a:p>
            <a:pPr marL="0" lvl="1" indent="0" algn="l" defTabSz="914400" rtl="0" eaLnBrk="1" latinLnBrk="0" hangingPunct="1">
              <a:lnSpc>
                <a:spcPct val="90000"/>
              </a:lnSpc>
              <a:spcBef>
                <a:spcPts val="1000"/>
              </a:spcBef>
              <a:spcAft>
                <a:spcPts val="400"/>
              </a:spcAft>
              <a:buFont typeface="Arial" panose="020B0604020202020204" pitchFamily="34" charset="0"/>
              <a:buNone/>
            </a:pPr>
            <a:r>
              <a:rPr lang="en-GB"/>
              <a:t>Second level</a:t>
            </a:r>
          </a:p>
        </p:txBody>
      </p:sp>
      <p:sp>
        <p:nvSpPr>
          <p:cNvPr id="65" name="Text Placeholder 39">
            <a:extLst>
              <a:ext uri="{FF2B5EF4-FFF2-40B4-BE49-F238E27FC236}">
                <a16:creationId xmlns:a16="http://schemas.microsoft.com/office/drawing/2014/main" id="{E6FA8749-E71E-4F92-8F9D-5C6114DE25EE}"/>
              </a:ext>
            </a:extLst>
          </p:cNvPr>
          <p:cNvSpPr>
            <a:spLocks noGrp="1"/>
          </p:cNvSpPr>
          <p:nvPr>
            <p:ph type="body" sz="quarter" idx="18"/>
          </p:nvPr>
        </p:nvSpPr>
        <p:spPr>
          <a:xfrm>
            <a:off x="9552906" y="2431519"/>
            <a:ext cx="1973262" cy="678071"/>
          </a:xfrm>
        </p:spPr>
        <p:txBody>
          <a:bodyPr anchor="t" anchorCtr="0"/>
          <a:lstStyle>
            <a:lvl1pPr algn="l">
              <a:defRPr lang="en-US" sz="1800" b="1" kern="1200" dirty="0">
                <a:solidFill>
                  <a:schemeClr val="accent1"/>
                </a:solidFill>
                <a:latin typeface="+mj-lt"/>
                <a:ea typeface="+mn-ea"/>
                <a:cs typeface="+mn-cs"/>
              </a:defRPr>
            </a:lvl1pPr>
            <a:lvl2pPr algn="l">
              <a:defRPr>
                <a:solidFill>
                  <a:schemeClr val="accent2"/>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marL="0" lvl="0" indent="0" algn="l" defTabSz="914400" rtl="0" eaLnBrk="1" latinLnBrk="0" hangingPunct="1">
              <a:lnSpc>
                <a:spcPct val="90000"/>
              </a:lnSpc>
              <a:spcBef>
                <a:spcPts val="1000"/>
              </a:spcBef>
              <a:spcAft>
                <a:spcPts val="400"/>
              </a:spcAft>
              <a:buFont typeface="Arial" panose="020B0604020202020204" pitchFamily="34" charset="0"/>
              <a:buNone/>
            </a:pPr>
            <a:r>
              <a:rPr lang="en-GB"/>
              <a:t>Click to edit Master text styles</a:t>
            </a:r>
          </a:p>
          <a:p>
            <a:pPr marL="0" lvl="1" indent="0" algn="l" defTabSz="914400" rtl="0" eaLnBrk="1" latinLnBrk="0" hangingPunct="1">
              <a:lnSpc>
                <a:spcPct val="90000"/>
              </a:lnSpc>
              <a:spcBef>
                <a:spcPts val="1000"/>
              </a:spcBef>
              <a:spcAft>
                <a:spcPts val="400"/>
              </a:spcAft>
              <a:buFont typeface="Arial" panose="020B0604020202020204" pitchFamily="34" charset="0"/>
              <a:buNone/>
            </a:pPr>
            <a:r>
              <a:rPr lang="en-GB"/>
              <a:t>Second level</a:t>
            </a:r>
          </a:p>
        </p:txBody>
      </p:sp>
      <p:sp>
        <p:nvSpPr>
          <p:cNvPr id="66" name="Text Placeholder 39">
            <a:extLst>
              <a:ext uri="{FF2B5EF4-FFF2-40B4-BE49-F238E27FC236}">
                <a16:creationId xmlns:a16="http://schemas.microsoft.com/office/drawing/2014/main" id="{43F1E41B-1201-4743-87C1-D34F7767ACE1}"/>
              </a:ext>
            </a:extLst>
          </p:cNvPr>
          <p:cNvSpPr>
            <a:spLocks noGrp="1"/>
          </p:cNvSpPr>
          <p:nvPr>
            <p:ph type="body" sz="quarter" idx="19"/>
          </p:nvPr>
        </p:nvSpPr>
        <p:spPr>
          <a:xfrm>
            <a:off x="4475162" y="4325729"/>
            <a:ext cx="1973262" cy="678071"/>
          </a:xfrm>
        </p:spPr>
        <p:txBody>
          <a:bodyPr anchor="t" anchorCtr="0"/>
          <a:lstStyle>
            <a:lvl1pPr algn="l">
              <a:defRPr lang="en-US" sz="1800" b="1" kern="1200" dirty="0">
                <a:solidFill>
                  <a:schemeClr val="accent1"/>
                </a:solidFill>
                <a:latin typeface="+mj-lt"/>
                <a:ea typeface="+mn-ea"/>
                <a:cs typeface="+mn-cs"/>
              </a:defRPr>
            </a:lvl1pPr>
            <a:lvl2pPr algn="l">
              <a:defRPr>
                <a:solidFill>
                  <a:schemeClr val="accent2"/>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marL="0" lvl="0" indent="0" algn="l" defTabSz="914400" rtl="0" eaLnBrk="1" latinLnBrk="0" hangingPunct="1">
              <a:lnSpc>
                <a:spcPct val="90000"/>
              </a:lnSpc>
              <a:spcBef>
                <a:spcPts val="1000"/>
              </a:spcBef>
              <a:spcAft>
                <a:spcPts val="400"/>
              </a:spcAft>
              <a:buFont typeface="Arial" panose="020B0604020202020204" pitchFamily="34" charset="0"/>
              <a:buNone/>
            </a:pPr>
            <a:r>
              <a:rPr lang="en-GB"/>
              <a:t>Click to edit Master text styles</a:t>
            </a:r>
          </a:p>
          <a:p>
            <a:pPr marL="0" lvl="1" indent="0" algn="l" defTabSz="914400" rtl="0" eaLnBrk="1" latinLnBrk="0" hangingPunct="1">
              <a:lnSpc>
                <a:spcPct val="90000"/>
              </a:lnSpc>
              <a:spcBef>
                <a:spcPts val="1000"/>
              </a:spcBef>
              <a:spcAft>
                <a:spcPts val="400"/>
              </a:spcAft>
              <a:buFont typeface="Arial" panose="020B0604020202020204" pitchFamily="34" charset="0"/>
              <a:buNone/>
            </a:pPr>
            <a:r>
              <a:rPr lang="en-GB"/>
              <a:t>Second level</a:t>
            </a:r>
          </a:p>
        </p:txBody>
      </p:sp>
      <p:sp>
        <p:nvSpPr>
          <p:cNvPr id="67" name="Text Placeholder 39">
            <a:extLst>
              <a:ext uri="{FF2B5EF4-FFF2-40B4-BE49-F238E27FC236}">
                <a16:creationId xmlns:a16="http://schemas.microsoft.com/office/drawing/2014/main" id="{777AAD7C-7477-4D21-B7AD-A0ECF6E8B33A}"/>
              </a:ext>
            </a:extLst>
          </p:cNvPr>
          <p:cNvSpPr>
            <a:spLocks noGrp="1"/>
          </p:cNvSpPr>
          <p:nvPr>
            <p:ph type="body" sz="quarter" idx="20"/>
          </p:nvPr>
        </p:nvSpPr>
        <p:spPr>
          <a:xfrm>
            <a:off x="7017544" y="4325729"/>
            <a:ext cx="1973262" cy="678071"/>
          </a:xfrm>
        </p:spPr>
        <p:txBody>
          <a:bodyPr anchor="t" anchorCtr="0"/>
          <a:lstStyle>
            <a:lvl1pPr algn="l">
              <a:defRPr lang="en-US" sz="1800" b="1" kern="1200" dirty="0">
                <a:solidFill>
                  <a:schemeClr val="accent1"/>
                </a:solidFill>
                <a:latin typeface="+mj-lt"/>
                <a:ea typeface="+mn-ea"/>
                <a:cs typeface="+mn-cs"/>
              </a:defRPr>
            </a:lvl1pPr>
            <a:lvl2pPr algn="l">
              <a:defRPr>
                <a:solidFill>
                  <a:schemeClr val="accent2"/>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marL="0" lvl="0" indent="0" algn="l" defTabSz="914400" rtl="0" eaLnBrk="1" latinLnBrk="0" hangingPunct="1">
              <a:lnSpc>
                <a:spcPct val="90000"/>
              </a:lnSpc>
              <a:spcBef>
                <a:spcPts val="1000"/>
              </a:spcBef>
              <a:spcAft>
                <a:spcPts val="400"/>
              </a:spcAft>
              <a:buFont typeface="Arial" panose="020B0604020202020204" pitchFamily="34" charset="0"/>
              <a:buNone/>
            </a:pPr>
            <a:r>
              <a:rPr lang="en-GB"/>
              <a:t>Click to edit Master text styles</a:t>
            </a:r>
          </a:p>
          <a:p>
            <a:pPr marL="0" lvl="1" indent="0" algn="l" defTabSz="914400" rtl="0" eaLnBrk="1" latinLnBrk="0" hangingPunct="1">
              <a:lnSpc>
                <a:spcPct val="90000"/>
              </a:lnSpc>
              <a:spcBef>
                <a:spcPts val="1000"/>
              </a:spcBef>
              <a:spcAft>
                <a:spcPts val="400"/>
              </a:spcAft>
              <a:buFont typeface="Arial" panose="020B0604020202020204" pitchFamily="34" charset="0"/>
              <a:buNone/>
            </a:pPr>
            <a:r>
              <a:rPr lang="en-GB"/>
              <a:t>Second level</a:t>
            </a:r>
          </a:p>
        </p:txBody>
      </p:sp>
      <p:sp>
        <p:nvSpPr>
          <p:cNvPr id="68" name="Text Placeholder 39">
            <a:extLst>
              <a:ext uri="{FF2B5EF4-FFF2-40B4-BE49-F238E27FC236}">
                <a16:creationId xmlns:a16="http://schemas.microsoft.com/office/drawing/2014/main" id="{0D36A0DC-B051-4385-B7F6-FBF6E56D1892}"/>
              </a:ext>
            </a:extLst>
          </p:cNvPr>
          <p:cNvSpPr>
            <a:spLocks noGrp="1"/>
          </p:cNvSpPr>
          <p:nvPr>
            <p:ph type="body" sz="quarter" idx="21"/>
          </p:nvPr>
        </p:nvSpPr>
        <p:spPr>
          <a:xfrm>
            <a:off x="9554238" y="4325729"/>
            <a:ext cx="1973262" cy="678071"/>
          </a:xfrm>
        </p:spPr>
        <p:txBody>
          <a:bodyPr anchor="t" anchorCtr="0"/>
          <a:lstStyle>
            <a:lvl1pPr algn="l">
              <a:defRPr lang="en-US" sz="1800" b="1" kern="1200" dirty="0">
                <a:solidFill>
                  <a:schemeClr val="accent1"/>
                </a:solidFill>
                <a:latin typeface="+mj-lt"/>
                <a:ea typeface="+mn-ea"/>
                <a:cs typeface="+mn-cs"/>
              </a:defRPr>
            </a:lvl1pPr>
            <a:lvl2pPr algn="l">
              <a:defRPr>
                <a:solidFill>
                  <a:schemeClr val="accent2"/>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marL="0" lvl="0" indent="0" algn="l" defTabSz="914400" rtl="0" eaLnBrk="1" latinLnBrk="0" hangingPunct="1">
              <a:lnSpc>
                <a:spcPct val="90000"/>
              </a:lnSpc>
              <a:spcBef>
                <a:spcPts val="1000"/>
              </a:spcBef>
              <a:spcAft>
                <a:spcPts val="400"/>
              </a:spcAft>
              <a:buFont typeface="Arial" panose="020B0604020202020204" pitchFamily="34" charset="0"/>
              <a:buNone/>
            </a:pPr>
            <a:r>
              <a:rPr lang="en-GB"/>
              <a:t>Click to edit Master text styles</a:t>
            </a:r>
          </a:p>
          <a:p>
            <a:pPr marL="0" lvl="1" indent="0" algn="l" defTabSz="914400" rtl="0" eaLnBrk="1" latinLnBrk="0" hangingPunct="1">
              <a:lnSpc>
                <a:spcPct val="90000"/>
              </a:lnSpc>
              <a:spcBef>
                <a:spcPts val="1000"/>
              </a:spcBef>
              <a:spcAft>
                <a:spcPts val="400"/>
              </a:spcAft>
              <a:buFont typeface="Arial" panose="020B0604020202020204" pitchFamily="34" charset="0"/>
              <a:buNone/>
            </a:pPr>
            <a:r>
              <a:rPr lang="en-GB"/>
              <a:t>Second level</a:t>
            </a:r>
          </a:p>
        </p:txBody>
      </p:sp>
    </p:spTree>
    <p:extLst>
      <p:ext uri="{BB962C8B-B14F-4D97-AF65-F5344CB8AC3E}">
        <p14:creationId xmlns:p14="http://schemas.microsoft.com/office/powerpoint/2010/main" val="31136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93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BD57-DE4E-4D9E-9C5F-AA5EB453EB1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F7DFA6A-02A1-4CC7-B871-987274962033}"/>
              </a:ext>
            </a:extLst>
          </p:cNvPr>
          <p:cNvSpPr>
            <a:spLocks noGrp="1"/>
          </p:cNvSpPr>
          <p:nvPr>
            <p:ph type="dt" sz="half" idx="10"/>
          </p:nvPr>
        </p:nvSpPr>
        <p:spPr/>
        <p:txBody>
          <a:bodyPr/>
          <a:lstStyle/>
          <a:p>
            <a:fld id="{1C01A8C2-F234-4009-91BE-B1D2EC0FA7D2}" type="datetime1">
              <a:rPr lang="en-GB" smtClean="0"/>
              <a:t>22/02/2023</a:t>
            </a:fld>
            <a:endParaRPr lang="en-GB"/>
          </a:p>
        </p:txBody>
      </p:sp>
      <p:sp>
        <p:nvSpPr>
          <p:cNvPr id="4" name="Footer Placeholder 3">
            <a:extLst>
              <a:ext uri="{FF2B5EF4-FFF2-40B4-BE49-F238E27FC236}">
                <a16:creationId xmlns:a16="http://schemas.microsoft.com/office/drawing/2014/main" id="{4E23277A-E878-4780-B895-B45F1F352E7F}"/>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52E50DB6-1DD7-4FF2-AFCF-369E2052F5FB}"/>
              </a:ext>
            </a:extLst>
          </p:cNvPr>
          <p:cNvSpPr>
            <a:spLocks noGrp="1"/>
          </p:cNvSpPr>
          <p:nvPr>
            <p:ph type="sldNum" sz="quarter" idx="12"/>
          </p:nvPr>
        </p:nvSpPr>
        <p:spPr/>
        <p:txBody>
          <a:bodyPr/>
          <a:lstStyle/>
          <a:p>
            <a:fld id="{F6FF6BB6-49D7-41C9-91D9-C79E060998A9}" type="slidenum">
              <a:rPr lang="en-GB" smtClean="0"/>
              <a:t>‹#›</a:t>
            </a:fld>
            <a:endParaRPr lang="en-GB"/>
          </a:p>
        </p:txBody>
      </p:sp>
    </p:spTree>
    <p:extLst>
      <p:ext uri="{BB962C8B-B14F-4D97-AF65-F5344CB8AC3E}">
        <p14:creationId xmlns:p14="http://schemas.microsoft.com/office/powerpoint/2010/main" val="1332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FCC2F-7D94-4F27-876F-DD82365AA9D8}"/>
              </a:ext>
            </a:extLst>
          </p:cNvPr>
          <p:cNvSpPr>
            <a:spLocks noGrp="1"/>
          </p:cNvSpPr>
          <p:nvPr>
            <p:ph type="dt" sz="half" idx="10"/>
          </p:nvPr>
        </p:nvSpPr>
        <p:spPr/>
        <p:txBody>
          <a:bodyPr/>
          <a:lstStyle/>
          <a:p>
            <a:fld id="{4FD9A3D5-39FF-457E-934E-E8982CBA13B1}" type="datetime1">
              <a:rPr lang="en-GB" smtClean="0"/>
              <a:t>22/02/2023</a:t>
            </a:fld>
            <a:endParaRPr lang="en-GB"/>
          </a:p>
        </p:txBody>
      </p:sp>
      <p:sp>
        <p:nvSpPr>
          <p:cNvPr id="3" name="Footer Placeholder 2">
            <a:extLst>
              <a:ext uri="{FF2B5EF4-FFF2-40B4-BE49-F238E27FC236}">
                <a16:creationId xmlns:a16="http://schemas.microsoft.com/office/drawing/2014/main" id="{28DBC167-7AC3-4763-AAA3-0DE786109612}"/>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3E8E51EA-266A-4CD5-BB96-8E774C916BD9}"/>
              </a:ext>
            </a:extLst>
          </p:cNvPr>
          <p:cNvSpPr>
            <a:spLocks noGrp="1"/>
          </p:cNvSpPr>
          <p:nvPr>
            <p:ph type="sldNum" sz="quarter" idx="12"/>
          </p:nvPr>
        </p:nvSpPr>
        <p:spPr/>
        <p:txBody>
          <a:bodyPr/>
          <a:lstStyle/>
          <a:p>
            <a:fld id="{F6FF6BB6-49D7-41C9-91D9-C79E060998A9}" type="slidenum">
              <a:rPr lang="en-GB" smtClean="0"/>
              <a:t>‹#›</a:t>
            </a:fld>
            <a:endParaRPr lang="en-GB"/>
          </a:p>
        </p:txBody>
      </p:sp>
    </p:spTree>
    <p:extLst>
      <p:ext uri="{BB962C8B-B14F-4D97-AF65-F5344CB8AC3E}">
        <p14:creationId xmlns:p14="http://schemas.microsoft.com/office/powerpoint/2010/main" val="39738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5A4D-C9DC-4EBA-80E3-8C326F55FAA3}"/>
              </a:ext>
            </a:extLst>
          </p:cNvPr>
          <p:cNvSpPr>
            <a:spLocks noGrp="1"/>
          </p:cNvSpPr>
          <p:nvPr>
            <p:ph type="title"/>
          </p:nvPr>
        </p:nvSpPr>
        <p:spPr>
          <a:xfrm>
            <a:off x="442912" y="659006"/>
            <a:ext cx="10225087" cy="1341690"/>
          </a:xfrm>
        </p:spPr>
        <p:txBody>
          <a:bodyPr lIns="0" anchor="ctr" anchorCtr="0">
            <a:normAutofit/>
          </a:bodyPr>
          <a:lstStyle>
            <a:lvl1pPr>
              <a:defRPr sz="4200"/>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DC957DB1-9999-4A5A-8B69-C4D6C7ADFC7D}"/>
              </a:ext>
            </a:extLst>
          </p:cNvPr>
          <p:cNvSpPr>
            <a:spLocks noGrp="1"/>
          </p:cNvSpPr>
          <p:nvPr>
            <p:ph type="dt" sz="half" idx="10"/>
          </p:nvPr>
        </p:nvSpPr>
        <p:spPr/>
        <p:txBody>
          <a:bodyPr/>
          <a:lstStyle/>
          <a:p>
            <a:fld id="{079D60B8-95C6-4E96-92B2-CE9BC298AD06}" type="datetime1">
              <a:rPr lang="en-GB" smtClean="0"/>
              <a:t>22/02/2023</a:t>
            </a:fld>
            <a:endParaRPr lang="en-GB"/>
          </a:p>
        </p:txBody>
      </p:sp>
      <p:sp>
        <p:nvSpPr>
          <p:cNvPr id="5" name="Footer Placeholder 4">
            <a:extLst>
              <a:ext uri="{FF2B5EF4-FFF2-40B4-BE49-F238E27FC236}">
                <a16:creationId xmlns:a16="http://schemas.microsoft.com/office/drawing/2014/main" id="{7B862620-689B-4E88-BFF9-7C2618375537}"/>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B615C09E-3EC3-4042-B177-4831DBC11ECB}"/>
              </a:ext>
            </a:extLst>
          </p:cNvPr>
          <p:cNvSpPr>
            <a:spLocks noGrp="1"/>
          </p:cNvSpPr>
          <p:nvPr>
            <p:ph type="sldNum" sz="quarter" idx="12"/>
          </p:nvPr>
        </p:nvSpPr>
        <p:spPr/>
        <p:txBody>
          <a:bodyPr/>
          <a:lstStyle/>
          <a:p>
            <a:fld id="{F6FF6BB6-49D7-41C9-91D9-C79E060998A9}" type="slidenum">
              <a:rPr lang="en-GB" smtClean="0"/>
              <a:t>‹#›</a:t>
            </a:fld>
            <a:endParaRPr lang="en-GB"/>
          </a:p>
        </p:txBody>
      </p:sp>
      <p:sp>
        <p:nvSpPr>
          <p:cNvPr id="9" name="Picture Placeholder 6">
            <a:extLst>
              <a:ext uri="{FF2B5EF4-FFF2-40B4-BE49-F238E27FC236}">
                <a16:creationId xmlns:a16="http://schemas.microsoft.com/office/drawing/2014/main" id="{33076068-1913-4269-8B34-03F5F9EB08D4}"/>
              </a:ext>
            </a:extLst>
          </p:cNvPr>
          <p:cNvSpPr>
            <a:spLocks noGrp="1"/>
          </p:cNvSpPr>
          <p:nvPr>
            <p:ph type="pic" sz="quarter" idx="13"/>
          </p:nvPr>
        </p:nvSpPr>
        <p:spPr>
          <a:xfrm>
            <a:off x="0" y="2346325"/>
            <a:ext cx="12192000" cy="4106863"/>
          </a:xfrm>
          <a:solidFill>
            <a:schemeClr val="bg2"/>
          </a:solidFill>
        </p:spPr>
        <p:txBody>
          <a:bodyPr vert="horz" wrap="square" lIns="0" tIns="45720" rIns="0" bIns="45720" rtlCol="0">
            <a:noAutofit/>
          </a:bodyPr>
          <a:lstStyle>
            <a:lvl1pPr>
              <a:defRPr lang="en-GB"/>
            </a:lvl1pPr>
          </a:lstStyle>
          <a:p>
            <a:pPr lvl="0"/>
            <a:r>
              <a:rPr lang="en-GB"/>
              <a:t>Click icon to add picture</a:t>
            </a:r>
          </a:p>
        </p:txBody>
      </p:sp>
    </p:spTree>
    <p:extLst>
      <p:ext uri="{BB962C8B-B14F-4D97-AF65-F5344CB8AC3E}">
        <p14:creationId xmlns:p14="http://schemas.microsoft.com/office/powerpoint/2010/main" val="14516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FEAB41-8909-4D22-B3A7-C164CDBF80CA}"/>
              </a:ext>
            </a:extLst>
          </p:cNvPr>
          <p:cNvSpPr/>
          <p:nvPr userDrawn="1"/>
        </p:nvSpPr>
        <p:spPr>
          <a:xfrm>
            <a:off x="-1" y="0"/>
            <a:ext cx="12192001" cy="6858000"/>
          </a:xfrm>
          <a:prstGeom prst="rect">
            <a:avLst/>
          </a:prstGeom>
          <a:gradFill flip="none" rotWithShape="1">
            <a:gsLst>
              <a:gs pos="0">
                <a:schemeClr val="tx1">
                  <a:alpha val="47000"/>
                </a:schemeClr>
              </a:gs>
              <a:gs pos="16000">
                <a:schemeClr val="tx1">
                  <a:alpha val="14000"/>
                </a:schemeClr>
              </a:gs>
              <a:gs pos="72000">
                <a:schemeClr val="tx1">
                  <a:alpha val="6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036DF979-50B7-4531-BE3D-FD75B09AB16A}"/>
              </a:ext>
            </a:extLst>
          </p:cNvPr>
          <p:cNvSpPr>
            <a:spLocks noGrp="1"/>
          </p:cNvSpPr>
          <p:nvPr>
            <p:ph type="ctrTitle"/>
          </p:nvPr>
        </p:nvSpPr>
        <p:spPr>
          <a:xfrm>
            <a:off x="442913" y="386624"/>
            <a:ext cx="6313488" cy="3636963"/>
          </a:xfrm>
        </p:spPr>
        <p:txBody>
          <a:bodyPr lIns="0" anchor="b" anchorCtr="0">
            <a:noAutofit/>
          </a:bodyPr>
          <a:lstStyle>
            <a:lvl1pPr algn="l">
              <a:lnSpc>
                <a:spcPct val="85000"/>
              </a:lnSpc>
              <a:defRPr sz="6000" b="1">
                <a:solidFill>
                  <a:schemeClr val="bg1"/>
                </a:solidFill>
              </a:defRPr>
            </a:lvl1pPr>
          </a:lstStyle>
          <a:p>
            <a:r>
              <a:rPr lang="en-GB"/>
              <a:t>Click to edit Master title style</a:t>
            </a:r>
            <a:endParaRPr lang="en-GB" dirty="0"/>
          </a:p>
        </p:txBody>
      </p:sp>
      <p:sp>
        <p:nvSpPr>
          <p:cNvPr id="10" name="Subtitle 2">
            <a:extLst>
              <a:ext uri="{FF2B5EF4-FFF2-40B4-BE49-F238E27FC236}">
                <a16:creationId xmlns:a16="http://schemas.microsoft.com/office/drawing/2014/main" id="{469168D1-8275-42F1-A99C-43B6F256A3CD}"/>
              </a:ext>
            </a:extLst>
          </p:cNvPr>
          <p:cNvSpPr>
            <a:spLocks noGrp="1"/>
          </p:cNvSpPr>
          <p:nvPr>
            <p:ph type="subTitle" idx="1"/>
          </p:nvPr>
        </p:nvSpPr>
        <p:spPr>
          <a:xfrm>
            <a:off x="442913" y="4913313"/>
            <a:ext cx="6313488" cy="1160462"/>
          </a:xfrm>
        </p:spPr>
        <p:txBody>
          <a:bodyPr lIns="0">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cxnSp>
        <p:nvCxnSpPr>
          <p:cNvPr id="11" name="Straight Connector 10">
            <a:extLst>
              <a:ext uri="{FF2B5EF4-FFF2-40B4-BE49-F238E27FC236}">
                <a16:creationId xmlns:a16="http://schemas.microsoft.com/office/drawing/2014/main" id="{97D8F371-0A70-4B4B-88FA-522C1365A3C4}"/>
              </a:ext>
            </a:extLst>
          </p:cNvPr>
          <p:cNvCxnSpPr>
            <a:cxnSpLocks/>
          </p:cNvCxnSpPr>
          <p:nvPr userDrawn="1"/>
        </p:nvCxnSpPr>
        <p:spPr>
          <a:xfrm>
            <a:off x="442913" y="4781550"/>
            <a:ext cx="19002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3BF82FC-2058-449C-8291-D18E48642E7D}"/>
              </a:ext>
            </a:extLst>
          </p:cNvPr>
          <p:cNvSpPr/>
          <p:nvPr userDrawn="1"/>
        </p:nvSpPr>
        <p:spPr>
          <a:xfrm>
            <a:off x="0" y="6943106"/>
            <a:ext cx="12192000" cy="3355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94" dirty="0">
                <a:solidFill>
                  <a:schemeClr val="bg1"/>
                </a:solidFill>
              </a:rPr>
              <a:t>To update the background image: Right click &gt; </a:t>
            </a:r>
            <a:r>
              <a:rPr lang="en-US" sz="894" b="1" dirty="0">
                <a:solidFill>
                  <a:schemeClr val="bg1"/>
                </a:solidFill>
              </a:rPr>
              <a:t>Format Background</a:t>
            </a:r>
            <a:r>
              <a:rPr lang="en-US" sz="894" dirty="0">
                <a:solidFill>
                  <a:schemeClr val="bg1"/>
                </a:solidFill>
              </a:rPr>
              <a:t>. In the panel on the right, select </a:t>
            </a:r>
            <a:r>
              <a:rPr lang="en-US" sz="894" b="1" dirty="0">
                <a:solidFill>
                  <a:schemeClr val="bg1"/>
                </a:solidFill>
              </a:rPr>
              <a:t>Picture or texture fill </a:t>
            </a:r>
            <a:r>
              <a:rPr lang="en-US" sz="894" dirty="0">
                <a:solidFill>
                  <a:schemeClr val="bg1"/>
                </a:solidFill>
              </a:rPr>
              <a:t>&gt;</a:t>
            </a:r>
            <a:r>
              <a:rPr lang="en-US" sz="894" b="1" dirty="0">
                <a:solidFill>
                  <a:schemeClr val="bg1"/>
                </a:solidFill>
              </a:rPr>
              <a:t> Insert </a:t>
            </a:r>
            <a:r>
              <a:rPr lang="en-US" sz="894" b="0" dirty="0">
                <a:solidFill>
                  <a:schemeClr val="bg1"/>
                </a:solidFill>
              </a:rPr>
              <a:t>&gt; </a:t>
            </a:r>
            <a:r>
              <a:rPr lang="en-US" sz="894" b="1" dirty="0">
                <a:solidFill>
                  <a:schemeClr val="bg1"/>
                </a:solidFill>
              </a:rPr>
              <a:t>From a file </a:t>
            </a:r>
            <a:r>
              <a:rPr lang="en-US" sz="894" b="0" dirty="0">
                <a:solidFill>
                  <a:schemeClr val="bg1"/>
                </a:solidFill>
              </a:rPr>
              <a:t>&gt; Browse to your image and click </a:t>
            </a:r>
            <a:r>
              <a:rPr lang="en-US" sz="894" b="1" dirty="0">
                <a:solidFill>
                  <a:schemeClr val="bg1"/>
                </a:solidFill>
              </a:rPr>
              <a:t>Open. </a:t>
            </a:r>
            <a:endParaRPr lang="en-GB" sz="894" dirty="0">
              <a:solidFill>
                <a:schemeClr val="bg1"/>
              </a:solidFill>
            </a:endParaRPr>
          </a:p>
        </p:txBody>
      </p:sp>
      <p:pic>
        <p:nvPicPr>
          <p:cNvPr id="14" name="Graphic 13">
            <a:extLst>
              <a:ext uri="{FF2B5EF4-FFF2-40B4-BE49-F238E27FC236}">
                <a16:creationId xmlns:a16="http://schemas.microsoft.com/office/drawing/2014/main" id="{56D6B490-272F-4C19-90E1-ED2DB7CFE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7362" y="420688"/>
            <a:ext cx="1152122" cy="852090"/>
          </a:xfrm>
          <a:prstGeom prst="rect">
            <a:avLst/>
          </a:prstGeom>
        </p:spPr>
      </p:pic>
    </p:spTree>
    <p:extLst>
      <p:ext uri="{BB962C8B-B14F-4D97-AF65-F5344CB8AC3E}">
        <p14:creationId xmlns:p14="http://schemas.microsoft.com/office/powerpoint/2010/main" val="9909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0C7556B2-EC3E-42E8-84F7-28A5C803D20B}"/>
              </a:ext>
            </a:extLst>
          </p:cNvPr>
          <p:cNvSpPr>
            <a:spLocks noGrp="1"/>
          </p:cNvSpPr>
          <p:nvPr>
            <p:ph type="pic" sz="quarter" idx="10"/>
          </p:nvPr>
        </p:nvSpPr>
        <p:spPr>
          <a:xfrm>
            <a:off x="6084888" y="0"/>
            <a:ext cx="6107112" cy="6856413"/>
          </a:xfrm>
          <a:custGeom>
            <a:avLst/>
            <a:gdLst>
              <a:gd name="connsiteX0" fmla="*/ 5155125 w 6107112"/>
              <a:gd name="connsiteY0" fmla="*/ 1002835 h 6856413"/>
              <a:gd name="connsiteX1" fmla="*/ 5228520 w 6107112"/>
              <a:gd name="connsiteY1" fmla="*/ 1095605 h 6856413"/>
              <a:gd name="connsiteX2" fmla="*/ 5155510 w 6107112"/>
              <a:gd name="connsiteY2" fmla="*/ 1187093 h 6856413"/>
              <a:gd name="connsiteX3" fmla="*/ 5155125 w 6107112"/>
              <a:gd name="connsiteY3" fmla="*/ 1187093 h 6856413"/>
              <a:gd name="connsiteX4" fmla="*/ 5082114 w 6107112"/>
              <a:gd name="connsiteY4" fmla="*/ 1095605 h 6856413"/>
              <a:gd name="connsiteX5" fmla="*/ 5155125 w 6107112"/>
              <a:gd name="connsiteY5" fmla="*/ 1002835 h 6856413"/>
              <a:gd name="connsiteX6" fmla="*/ 4802647 w 6107112"/>
              <a:gd name="connsiteY6" fmla="*/ 1002834 h 6856413"/>
              <a:gd name="connsiteX7" fmla="*/ 4874246 w 6107112"/>
              <a:gd name="connsiteY7" fmla="*/ 1078668 h 6856413"/>
              <a:gd name="connsiteX8" fmla="*/ 4874246 w 6107112"/>
              <a:gd name="connsiteY8" fmla="*/ 1106768 h 6856413"/>
              <a:gd name="connsiteX9" fmla="*/ 4802647 w 6107112"/>
              <a:gd name="connsiteY9" fmla="*/ 1186836 h 6856413"/>
              <a:gd name="connsiteX10" fmla="*/ 4802647 w 6107112"/>
              <a:gd name="connsiteY10" fmla="*/ 1187093 h 6856413"/>
              <a:gd name="connsiteX11" fmla="*/ 4730920 w 6107112"/>
              <a:gd name="connsiteY11" fmla="*/ 1095605 h 6856413"/>
              <a:gd name="connsiteX12" fmla="*/ 4802647 w 6107112"/>
              <a:gd name="connsiteY12" fmla="*/ 1002834 h 6856413"/>
              <a:gd name="connsiteX13" fmla="*/ 4518175 w 6107112"/>
              <a:gd name="connsiteY13" fmla="*/ 927899 h 6856413"/>
              <a:gd name="connsiteX14" fmla="*/ 4518175 w 6107112"/>
              <a:gd name="connsiteY14" fmla="*/ 1267032 h 6856413"/>
              <a:gd name="connsiteX15" fmla="*/ 4611331 w 6107112"/>
              <a:gd name="connsiteY15" fmla="*/ 1267032 h 6856413"/>
              <a:gd name="connsiteX16" fmla="*/ 4611331 w 6107112"/>
              <a:gd name="connsiteY16" fmla="*/ 927899 h 6856413"/>
              <a:gd name="connsiteX17" fmla="*/ 5300503 w 6107112"/>
              <a:gd name="connsiteY17" fmla="*/ 927514 h 6856413"/>
              <a:gd name="connsiteX18" fmla="*/ 5418295 w 6107112"/>
              <a:gd name="connsiteY18" fmla="*/ 1089702 h 6856413"/>
              <a:gd name="connsiteX19" fmla="*/ 5289340 w 6107112"/>
              <a:gd name="connsiteY19" fmla="*/ 1267032 h 6856413"/>
              <a:gd name="connsiteX20" fmla="*/ 5394814 w 6107112"/>
              <a:gd name="connsiteY20" fmla="*/ 1267032 h 6856413"/>
              <a:gd name="connsiteX21" fmla="*/ 5471032 w 6107112"/>
              <a:gd name="connsiteY21" fmla="*/ 1162200 h 6856413"/>
              <a:gd name="connsiteX22" fmla="*/ 5547251 w 6107112"/>
              <a:gd name="connsiteY22" fmla="*/ 1267032 h 6856413"/>
              <a:gd name="connsiteX23" fmla="*/ 5651313 w 6107112"/>
              <a:gd name="connsiteY23" fmla="*/ 1267032 h 6856413"/>
              <a:gd name="connsiteX24" fmla="*/ 5522999 w 6107112"/>
              <a:gd name="connsiteY24" fmla="*/ 1090601 h 6856413"/>
              <a:gd name="connsiteX25" fmla="*/ 5641561 w 6107112"/>
              <a:gd name="connsiteY25" fmla="*/ 927514 h 6856413"/>
              <a:gd name="connsiteX26" fmla="*/ 5536087 w 6107112"/>
              <a:gd name="connsiteY26" fmla="*/ 927514 h 6856413"/>
              <a:gd name="connsiteX27" fmla="*/ 5470391 w 6107112"/>
              <a:gd name="connsiteY27" fmla="*/ 1018103 h 6856413"/>
              <a:gd name="connsiteX28" fmla="*/ 5404566 w 6107112"/>
              <a:gd name="connsiteY28" fmla="*/ 927514 h 6856413"/>
              <a:gd name="connsiteX29" fmla="*/ 5155125 w 6107112"/>
              <a:gd name="connsiteY29" fmla="*/ 919559 h 6856413"/>
              <a:gd name="connsiteX30" fmla="*/ 5155253 w 6107112"/>
              <a:gd name="connsiteY30" fmla="*/ 919587 h 6856413"/>
              <a:gd name="connsiteX31" fmla="*/ 5088451 w 6107112"/>
              <a:gd name="connsiteY31" fmla="*/ 934093 h 6856413"/>
              <a:gd name="connsiteX32" fmla="*/ 4989985 w 6107112"/>
              <a:gd name="connsiteY32" fmla="*/ 1095605 h 6856413"/>
              <a:gd name="connsiteX33" fmla="*/ 5155381 w 6107112"/>
              <a:gd name="connsiteY33" fmla="*/ 1270368 h 6856413"/>
              <a:gd name="connsiteX34" fmla="*/ 5320393 w 6107112"/>
              <a:gd name="connsiteY34" fmla="*/ 1095605 h 6856413"/>
              <a:gd name="connsiteX35" fmla="*/ 5222034 w 6107112"/>
              <a:gd name="connsiteY35" fmla="*/ 934111 h 6856413"/>
              <a:gd name="connsiteX36" fmla="*/ 5155253 w 6107112"/>
              <a:gd name="connsiteY36" fmla="*/ 919587 h 6856413"/>
              <a:gd name="connsiteX37" fmla="*/ 5155381 w 6107112"/>
              <a:gd name="connsiteY37" fmla="*/ 919559 h 6856413"/>
              <a:gd name="connsiteX38" fmla="*/ 4566165 w 6107112"/>
              <a:gd name="connsiteY38" fmla="*/ 787139 h 6856413"/>
              <a:gd name="connsiteX39" fmla="*/ 4514198 w 6107112"/>
              <a:gd name="connsiteY39" fmla="*/ 836925 h 6856413"/>
              <a:gd name="connsiteX40" fmla="*/ 4565523 w 6107112"/>
              <a:gd name="connsiteY40" fmla="*/ 889277 h 6856413"/>
              <a:gd name="connsiteX41" fmla="*/ 4612841 w 6107112"/>
              <a:gd name="connsiteY41" fmla="*/ 857057 h 6856413"/>
              <a:gd name="connsiteX42" fmla="*/ 4616835 w 6107112"/>
              <a:gd name="connsiteY42" fmla="*/ 836995 h 6856413"/>
              <a:gd name="connsiteX43" fmla="*/ 4616849 w 6107112"/>
              <a:gd name="connsiteY43" fmla="*/ 837053 h 6856413"/>
              <a:gd name="connsiteX44" fmla="*/ 4616849 w 6107112"/>
              <a:gd name="connsiteY44" fmla="*/ 836925 h 6856413"/>
              <a:gd name="connsiteX45" fmla="*/ 4616835 w 6107112"/>
              <a:gd name="connsiteY45" fmla="*/ 836995 h 6856413"/>
              <a:gd name="connsiteX46" fmla="*/ 4612242 w 6107112"/>
              <a:gd name="connsiteY46" fmla="*/ 817845 h 6856413"/>
              <a:gd name="connsiteX47" fmla="*/ 4566165 w 6107112"/>
              <a:gd name="connsiteY47" fmla="*/ 787139 h 6856413"/>
              <a:gd name="connsiteX48" fmla="*/ 4874246 w 6107112"/>
              <a:gd name="connsiteY48" fmla="*/ 778542 h 6856413"/>
              <a:gd name="connsiteX49" fmla="*/ 4874246 w 6107112"/>
              <a:gd name="connsiteY49" fmla="*/ 950739 h 6856413"/>
              <a:gd name="connsiteX50" fmla="*/ 4787249 w 6107112"/>
              <a:gd name="connsiteY50" fmla="*/ 919815 h 6856413"/>
              <a:gd name="connsiteX51" fmla="*/ 4638662 w 6107112"/>
              <a:gd name="connsiteY51" fmla="*/ 1099454 h 6856413"/>
              <a:gd name="connsiteX52" fmla="*/ 4790585 w 6107112"/>
              <a:gd name="connsiteY52" fmla="*/ 1270368 h 6856413"/>
              <a:gd name="connsiteX53" fmla="*/ 4874503 w 6107112"/>
              <a:gd name="connsiteY53" fmla="*/ 1229949 h 6856413"/>
              <a:gd name="connsiteX54" fmla="*/ 4874503 w 6107112"/>
              <a:gd name="connsiteY54" fmla="*/ 1267160 h 6856413"/>
              <a:gd name="connsiteX55" fmla="*/ 4967658 w 6107112"/>
              <a:gd name="connsiteY55" fmla="*/ 1267160 h 6856413"/>
              <a:gd name="connsiteX56" fmla="*/ 4967658 w 6107112"/>
              <a:gd name="connsiteY56" fmla="*/ 778542 h 6856413"/>
              <a:gd name="connsiteX57" fmla="*/ 5473727 w 6107112"/>
              <a:gd name="connsiteY57" fmla="*/ 420291 h 6856413"/>
              <a:gd name="connsiteX58" fmla="*/ 5378646 w 6107112"/>
              <a:gd name="connsiteY58" fmla="*/ 474311 h 6856413"/>
              <a:gd name="connsiteX59" fmla="*/ 5283566 w 6107112"/>
              <a:gd name="connsiteY59" fmla="*/ 528331 h 6856413"/>
              <a:gd name="connsiteX60" fmla="*/ 5283566 w 6107112"/>
              <a:gd name="connsiteY60" fmla="*/ 528459 h 6856413"/>
              <a:gd name="connsiteX61" fmla="*/ 5283566 w 6107112"/>
              <a:gd name="connsiteY61" fmla="*/ 636499 h 6856413"/>
              <a:gd name="connsiteX62" fmla="*/ 5283566 w 6107112"/>
              <a:gd name="connsiteY62" fmla="*/ 744540 h 6856413"/>
              <a:gd name="connsiteX63" fmla="*/ 5473727 w 6107112"/>
              <a:gd name="connsiteY63" fmla="*/ 852708 h 6856413"/>
              <a:gd name="connsiteX64" fmla="*/ 5568807 w 6107112"/>
              <a:gd name="connsiteY64" fmla="*/ 798688 h 6856413"/>
              <a:gd name="connsiteX65" fmla="*/ 5663888 w 6107112"/>
              <a:gd name="connsiteY65" fmla="*/ 744540 h 6856413"/>
              <a:gd name="connsiteX66" fmla="*/ 5663888 w 6107112"/>
              <a:gd name="connsiteY66" fmla="*/ 636499 h 6856413"/>
              <a:gd name="connsiteX67" fmla="*/ 5663888 w 6107112"/>
              <a:gd name="connsiteY67" fmla="*/ 528459 h 6856413"/>
              <a:gd name="connsiteX68" fmla="*/ 5568807 w 6107112"/>
              <a:gd name="connsiteY68" fmla="*/ 474311 h 6856413"/>
              <a:gd name="connsiteX69" fmla="*/ 5568679 w 6107112"/>
              <a:gd name="connsiteY69" fmla="*/ 474311 h 6856413"/>
              <a:gd name="connsiteX70" fmla="*/ 5439705 w 6107112"/>
              <a:gd name="connsiteY70" fmla="*/ 418957 h 6856413"/>
              <a:gd name="connsiteX71" fmla="*/ 5436677 w 6107112"/>
              <a:gd name="connsiteY71" fmla="*/ 420687 h 6856413"/>
              <a:gd name="connsiteX72" fmla="*/ 5442732 w 6107112"/>
              <a:gd name="connsiteY72" fmla="*/ 420687 h 6856413"/>
              <a:gd name="connsiteX73" fmla="*/ 0 w 6107112"/>
              <a:gd name="connsiteY73" fmla="*/ 0 h 6856413"/>
              <a:gd name="connsiteX74" fmla="*/ 6107112 w 6107112"/>
              <a:gd name="connsiteY74" fmla="*/ 0 h 6856413"/>
              <a:gd name="connsiteX75" fmla="*/ 6107112 w 6107112"/>
              <a:gd name="connsiteY75" fmla="*/ 6856413 h 6856413"/>
              <a:gd name="connsiteX76" fmla="*/ 0 w 6107112"/>
              <a:gd name="connsiteY76"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7112" h="6856413">
                <a:moveTo>
                  <a:pt x="5155125" y="1002835"/>
                </a:moveTo>
                <a:cubicBezTo>
                  <a:pt x="5205680" y="1002835"/>
                  <a:pt x="5228520" y="1052107"/>
                  <a:pt x="5228520" y="1095605"/>
                </a:cubicBezTo>
                <a:cubicBezTo>
                  <a:pt x="5228520" y="1139104"/>
                  <a:pt x="5205424" y="1187093"/>
                  <a:pt x="5155510" y="1187093"/>
                </a:cubicBezTo>
                <a:lnTo>
                  <a:pt x="5155125" y="1187093"/>
                </a:lnTo>
                <a:cubicBezTo>
                  <a:pt x="5105211" y="1187093"/>
                  <a:pt x="5082114" y="1139232"/>
                  <a:pt x="5082114" y="1095605"/>
                </a:cubicBezTo>
                <a:cubicBezTo>
                  <a:pt x="5082114" y="1051979"/>
                  <a:pt x="5104569" y="1002835"/>
                  <a:pt x="5155125" y="1002835"/>
                </a:cubicBezTo>
                <a:close/>
                <a:moveTo>
                  <a:pt x="4802647" y="1002834"/>
                </a:moveTo>
                <a:cubicBezTo>
                  <a:pt x="4846915" y="1002834"/>
                  <a:pt x="4869883" y="1039404"/>
                  <a:pt x="4874246" y="1078668"/>
                </a:cubicBezTo>
                <a:lnTo>
                  <a:pt x="4874246" y="1106768"/>
                </a:lnTo>
                <a:cubicBezTo>
                  <a:pt x="4869883" y="1146674"/>
                  <a:pt x="4847813" y="1186836"/>
                  <a:pt x="4802647" y="1186836"/>
                </a:cubicBezTo>
                <a:lnTo>
                  <a:pt x="4802647" y="1187093"/>
                </a:lnTo>
                <a:cubicBezTo>
                  <a:pt x="4754658" y="1187093"/>
                  <a:pt x="4730920" y="1137820"/>
                  <a:pt x="4730920" y="1095605"/>
                </a:cubicBezTo>
                <a:cubicBezTo>
                  <a:pt x="4730920" y="1053390"/>
                  <a:pt x="4754529" y="1002834"/>
                  <a:pt x="4802647" y="1002834"/>
                </a:cubicBezTo>
                <a:close/>
                <a:moveTo>
                  <a:pt x="4518175" y="927899"/>
                </a:moveTo>
                <a:lnTo>
                  <a:pt x="4518175" y="1267032"/>
                </a:lnTo>
                <a:lnTo>
                  <a:pt x="4611331" y="1267032"/>
                </a:lnTo>
                <a:lnTo>
                  <a:pt x="4611331" y="927899"/>
                </a:lnTo>
                <a:close/>
                <a:moveTo>
                  <a:pt x="5300503" y="927514"/>
                </a:moveTo>
                <a:lnTo>
                  <a:pt x="5418295" y="1089702"/>
                </a:lnTo>
                <a:lnTo>
                  <a:pt x="5289340" y="1267032"/>
                </a:lnTo>
                <a:lnTo>
                  <a:pt x="5394814" y="1267032"/>
                </a:lnTo>
                <a:lnTo>
                  <a:pt x="5471032" y="1162200"/>
                </a:lnTo>
                <a:lnTo>
                  <a:pt x="5547251" y="1267032"/>
                </a:lnTo>
                <a:lnTo>
                  <a:pt x="5651313" y="1267032"/>
                </a:lnTo>
                <a:lnTo>
                  <a:pt x="5522999" y="1090601"/>
                </a:lnTo>
                <a:lnTo>
                  <a:pt x="5641561" y="927514"/>
                </a:lnTo>
                <a:lnTo>
                  <a:pt x="5536087" y="927514"/>
                </a:lnTo>
                <a:lnTo>
                  <a:pt x="5470391" y="1018103"/>
                </a:lnTo>
                <a:lnTo>
                  <a:pt x="5404566" y="927514"/>
                </a:lnTo>
                <a:close/>
                <a:moveTo>
                  <a:pt x="5155125" y="919559"/>
                </a:moveTo>
                <a:lnTo>
                  <a:pt x="5155253" y="919587"/>
                </a:lnTo>
                <a:lnTo>
                  <a:pt x="5088451" y="934093"/>
                </a:lnTo>
                <a:cubicBezTo>
                  <a:pt x="5028238" y="961983"/>
                  <a:pt x="4989985" y="1026412"/>
                  <a:pt x="4989985" y="1095605"/>
                </a:cubicBezTo>
                <a:cubicBezTo>
                  <a:pt x="4989985" y="1190172"/>
                  <a:pt x="5056067" y="1270368"/>
                  <a:pt x="5155381" y="1270368"/>
                </a:cubicBezTo>
                <a:cubicBezTo>
                  <a:pt x="5254696" y="1270368"/>
                  <a:pt x="5320393" y="1190172"/>
                  <a:pt x="5320393" y="1095605"/>
                </a:cubicBezTo>
                <a:cubicBezTo>
                  <a:pt x="5320393" y="1026508"/>
                  <a:pt x="5282212" y="962031"/>
                  <a:pt x="5222034" y="934111"/>
                </a:cubicBezTo>
                <a:lnTo>
                  <a:pt x="5155253" y="919587"/>
                </a:lnTo>
                <a:lnTo>
                  <a:pt x="5155381" y="919559"/>
                </a:lnTo>
                <a:close/>
                <a:moveTo>
                  <a:pt x="4566165" y="787139"/>
                </a:moveTo>
                <a:cubicBezTo>
                  <a:pt x="4538477" y="787562"/>
                  <a:pt x="4515808" y="809281"/>
                  <a:pt x="4514198" y="836925"/>
                </a:cubicBezTo>
                <a:cubicBezTo>
                  <a:pt x="4514848" y="865169"/>
                  <a:pt x="4537297" y="888068"/>
                  <a:pt x="4565523" y="889277"/>
                </a:cubicBezTo>
                <a:cubicBezTo>
                  <a:pt x="4586907" y="888857"/>
                  <a:pt x="4605089" y="875659"/>
                  <a:pt x="4612841" y="857057"/>
                </a:cubicBezTo>
                <a:lnTo>
                  <a:pt x="4616835" y="836995"/>
                </a:lnTo>
                <a:lnTo>
                  <a:pt x="4616849" y="837053"/>
                </a:lnTo>
                <a:lnTo>
                  <a:pt x="4616849" y="836925"/>
                </a:lnTo>
                <a:lnTo>
                  <a:pt x="4616835" y="836995"/>
                </a:lnTo>
                <a:lnTo>
                  <a:pt x="4612242" y="817845"/>
                </a:lnTo>
                <a:cubicBezTo>
                  <a:pt x="4604218" y="800162"/>
                  <a:pt x="4586670" y="787771"/>
                  <a:pt x="4566165" y="787139"/>
                </a:cubicBezTo>
                <a:close/>
                <a:moveTo>
                  <a:pt x="4874246" y="778542"/>
                </a:moveTo>
                <a:lnTo>
                  <a:pt x="4874246" y="950739"/>
                </a:lnTo>
                <a:cubicBezTo>
                  <a:pt x="4849794" y="930506"/>
                  <a:pt x="4818985" y="919555"/>
                  <a:pt x="4787249" y="919815"/>
                </a:cubicBezTo>
                <a:cubicBezTo>
                  <a:pt x="4687934" y="919815"/>
                  <a:pt x="4638662" y="1011303"/>
                  <a:pt x="4638662" y="1099454"/>
                </a:cubicBezTo>
                <a:cubicBezTo>
                  <a:pt x="4638662" y="1185168"/>
                  <a:pt x="4697558" y="1270368"/>
                  <a:pt x="4790585" y="1270368"/>
                </a:cubicBezTo>
                <a:cubicBezTo>
                  <a:pt x="4823412" y="1271092"/>
                  <a:pt x="4854605" y="1256068"/>
                  <a:pt x="4874503" y="1229949"/>
                </a:cubicBezTo>
                <a:lnTo>
                  <a:pt x="4874503" y="1267160"/>
                </a:lnTo>
                <a:lnTo>
                  <a:pt x="4967658" y="1267160"/>
                </a:lnTo>
                <a:lnTo>
                  <a:pt x="4967658" y="778542"/>
                </a:lnTo>
                <a:close/>
                <a:moveTo>
                  <a:pt x="5473727" y="420291"/>
                </a:moveTo>
                <a:lnTo>
                  <a:pt x="5378646" y="474311"/>
                </a:lnTo>
                <a:lnTo>
                  <a:pt x="5283566" y="528331"/>
                </a:lnTo>
                <a:lnTo>
                  <a:pt x="5283566" y="528459"/>
                </a:lnTo>
                <a:lnTo>
                  <a:pt x="5283566" y="636499"/>
                </a:lnTo>
                <a:lnTo>
                  <a:pt x="5283566" y="744540"/>
                </a:lnTo>
                <a:lnTo>
                  <a:pt x="5473727" y="852708"/>
                </a:lnTo>
                <a:lnTo>
                  <a:pt x="5568807" y="798688"/>
                </a:lnTo>
                <a:lnTo>
                  <a:pt x="5663888" y="744540"/>
                </a:lnTo>
                <a:lnTo>
                  <a:pt x="5663888" y="636499"/>
                </a:lnTo>
                <a:lnTo>
                  <a:pt x="5663888" y="528459"/>
                </a:lnTo>
                <a:lnTo>
                  <a:pt x="5568807" y="474311"/>
                </a:lnTo>
                <a:lnTo>
                  <a:pt x="5568679" y="474311"/>
                </a:lnTo>
                <a:close/>
                <a:moveTo>
                  <a:pt x="5439705" y="418957"/>
                </a:moveTo>
                <a:lnTo>
                  <a:pt x="5436677" y="420687"/>
                </a:lnTo>
                <a:lnTo>
                  <a:pt x="5442732" y="420687"/>
                </a:lnTo>
                <a:close/>
                <a:moveTo>
                  <a:pt x="0" y="0"/>
                </a:moveTo>
                <a:lnTo>
                  <a:pt x="6107112" y="0"/>
                </a:lnTo>
                <a:lnTo>
                  <a:pt x="6107112" y="6856413"/>
                </a:lnTo>
                <a:lnTo>
                  <a:pt x="0" y="6856413"/>
                </a:lnTo>
                <a:close/>
              </a:path>
            </a:pathLst>
          </a:custGeom>
          <a:solidFill>
            <a:schemeClr val="bg2"/>
          </a:solidFill>
        </p:spPr>
        <p:txBody>
          <a:bodyPr wrap="square">
            <a:noAutofit/>
          </a:bodyPr>
          <a:lstStyle/>
          <a:p>
            <a:r>
              <a:rPr lang="en-GB"/>
              <a:t>Click icon to add picture</a:t>
            </a:r>
          </a:p>
        </p:txBody>
      </p:sp>
      <p:sp>
        <p:nvSpPr>
          <p:cNvPr id="50" name="Title 1">
            <a:extLst>
              <a:ext uri="{FF2B5EF4-FFF2-40B4-BE49-F238E27FC236}">
                <a16:creationId xmlns:a16="http://schemas.microsoft.com/office/drawing/2014/main" id="{B047B552-9AD0-4570-94E9-A2BAEEA3A3EF}"/>
              </a:ext>
            </a:extLst>
          </p:cNvPr>
          <p:cNvSpPr>
            <a:spLocks noGrp="1"/>
          </p:cNvSpPr>
          <p:nvPr>
            <p:ph type="ctrTitle"/>
          </p:nvPr>
        </p:nvSpPr>
        <p:spPr>
          <a:xfrm>
            <a:off x="442913" y="386624"/>
            <a:ext cx="5418137" cy="3636963"/>
          </a:xfrm>
        </p:spPr>
        <p:txBody>
          <a:bodyPr lIns="0" anchor="b" anchorCtr="0">
            <a:noAutofit/>
          </a:bodyPr>
          <a:lstStyle>
            <a:lvl1pPr algn="l">
              <a:lnSpc>
                <a:spcPct val="85000"/>
              </a:lnSpc>
              <a:defRPr sz="5400" b="1">
                <a:solidFill>
                  <a:schemeClr val="accent1"/>
                </a:solidFill>
              </a:defRPr>
            </a:lvl1pPr>
          </a:lstStyle>
          <a:p>
            <a:r>
              <a:rPr lang="en-GB"/>
              <a:t>Click to edit Master title style</a:t>
            </a:r>
            <a:endParaRPr lang="en-GB" dirty="0"/>
          </a:p>
        </p:txBody>
      </p:sp>
      <p:sp>
        <p:nvSpPr>
          <p:cNvPr id="51" name="Subtitle 2">
            <a:extLst>
              <a:ext uri="{FF2B5EF4-FFF2-40B4-BE49-F238E27FC236}">
                <a16:creationId xmlns:a16="http://schemas.microsoft.com/office/drawing/2014/main" id="{42E538E0-7065-48C6-A777-3F166FA1ABD6}"/>
              </a:ext>
            </a:extLst>
          </p:cNvPr>
          <p:cNvSpPr>
            <a:spLocks noGrp="1"/>
          </p:cNvSpPr>
          <p:nvPr>
            <p:ph type="subTitle" idx="1"/>
          </p:nvPr>
        </p:nvSpPr>
        <p:spPr>
          <a:xfrm>
            <a:off x="442913" y="4913313"/>
            <a:ext cx="5418137" cy="1160462"/>
          </a:xfrm>
        </p:spPr>
        <p:txBody>
          <a:bodyPr lIns="0">
            <a:normAutofit/>
          </a:bodyPr>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cxnSp>
        <p:nvCxnSpPr>
          <p:cNvPr id="52" name="Straight Connector 51">
            <a:extLst>
              <a:ext uri="{FF2B5EF4-FFF2-40B4-BE49-F238E27FC236}">
                <a16:creationId xmlns:a16="http://schemas.microsoft.com/office/drawing/2014/main" id="{02B6DA28-341A-4ABF-834A-169E8EB91FC6}"/>
              </a:ext>
            </a:extLst>
          </p:cNvPr>
          <p:cNvCxnSpPr>
            <a:cxnSpLocks/>
          </p:cNvCxnSpPr>
          <p:nvPr userDrawn="1"/>
        </p:nvCxnSpPr>
        <p:spPr>
          <a:xfrm>
            <a:off x="442913" y="4781550"/>
            <a:ext cx="1900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CC0A3524-C965-48AD-B22A-B5700F618E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7362" y="420688"/>
            <a:ext cx="1152122" cy="852090"/>
          </a:xfrm>
          <a:prstGeom prst="rect">
            <a:avLst/>
          </a:prstGeom>
        </p:spPr>
      </p:pic>
    </p:spTree>
    <p:extLst>
      <p:ext uri="{BB962C8B-B14F-4D97-AF65-F5344CB8AC3E}">
        <p14:creationId xmlns:p14="http://schemas.microsoft.com/office/powerpoint/2010/main" val="7747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7ED6-014C-4CBF-B7AA-4BAD41B1A161}"/>
              </a:ext>
            </a:extLst>
          </p:cNvPr>
          <p:cNvSpPr>
            <a:spLocks noGrp="1"/>
          </p:cNvSpPr>
          <p:nvPr>
            <p:ph type="title"/>
          </p:nvPr>
        </p:nvSpPr>
        <p:spPr/>
        <p:txBody>
          <a:bodyPr lIns="0"/>
          <a:lstStyle/>
          <a:p>
            <a:r>
              <a:rPr lang="en-GB"/>
              <a:t>Click to edit Master title style</a:t>
            </a:r>
            <a:endParaRPr lang="en-GB" dirty="0"/>
          </a:p>
        </p:txBody>
      </p:sp>
      <p:sp>
        <p:nvSpPr>
          <p:cNvPr id="15" name="Content Placeholder 13">
            <a:extLst>
              <a:ext uri="{FF2B5EF4-FFF2-40B4-BE49-F238E27FC236}">
                <a16:creationId xmlns:a16="http://schemas.microsoft.com/office/drawing/2014/main" id="{5C8B5A6A-A03E-4B72-A85F-C457A2761246}"/>
              </a:ext>
            </a:extLst>
          </p:cNvPr>
          <p:cNvSpPr>
            <a:spLocks noGrp="1"/>
          </p:cNvSpPr>
          <p:nvPr>
            <p:ph sz="quarter" idx="13"/>
          </p:nvPr>
        </p:nvSpPr>
        <p:spPr>
          <a:xfrm>
            <a:off x="442913" y="1418602"/>
            <a:ext cx="11306175" cy="48180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Date Placeholder 2">
            <a:extLst>
              <a:ext uri="{FF2B5EF4-FFF2-40B4-BE49-F238E27FC236}">
                <a16:creationId xmlns:a16="http://schemas.microsoft.com/office/drawing/2014/main" id="{544E42E8-722E-EF42-6AF0-5C6B5F497E75}"/>
              </a:ext>
            </a:extLst>
          </p:cNvPr>
          <p:cNvSpPr>
            <a:spLocks noGrp="1"/>
          </p:cNvSpPr>
          <p:nvPr>
            <p:ph type="dt" sz="half" idx="14"/>
          </p:nvPr>
        </p:nvSpPr>
        <p:spPr/>
        <p:txBody>
          <a:bodyPr/>
          <a:lstStyle/>
          <a:p>
            <a:fld id="{8C02E612-F1A4-4425-955B-9C516A07A7E9}" type="datetime1">
              <a:rPr lang="en-GB" smtClean="0"/>
              <a:t>22/02/2023</a:t>
            </a:fld>
            <a:endParaRPr lang="en-GB" dirty="0"/>
          </a:p>
        </p:txBody>
      </p:sp>
      <p:sp>
        <p:nvSpPr>
          <p:cNvPr id="7" name="Footer Placeholder 6">
            <a:extLst>
              <a:ext uri="{FF2B5EF4-FFF2-40B4-BE49-F238E27FC236}">
                <a16:creationId xmlns:a16="http://schemas.microsoft.com/office/drawing/2014/main" id="{381D7A16-466D-31F6-F9C5-4CB9A4C72D66}"/>
              </a:ext>
            </a:extLst>
          </p:cNvPr>
          <p:cNvSpPr>
            <a:spLocks noGrp="1"/>
          </p:cNvSpPr>
          <p:nvPr>
            <p:ph type="ftr" sz="quarter" idx="15"/>
          </p:nvPr>
        </p:nvSpPr>
        <p:spPr/>
        <p:txBody>
          <a:bodyPr/>
          <a:lstStyle/>
          <a:p>
            <a:r>
              <a:rPr lang="en-GB" dirty="0"/>
              <a:t>Presentation Title</a:t>
            </a:r>
          </a:p>
        </p:txBody>
      </p:sp>
      <p:sp>
        <p:nvSpPr>
          <p:cNvPr id="8" name="Slide Number Placeholder 7">
            <a:extLst>
              <a:ext uri="{FF2B5EF4-FFF2-40B4-BE49-F238E27FC236}">
                <a16:creationId xmlns:a16="http://schemas.microsoft.com/office/drawing/2014/main" id="{83999C20-A54B-E040-DF4B-86D804BB9FD1}"/>
              </a:ext>
            </a:extLst>
          </p:cNvPr>
          <p:cNvSpPr>
            <a:spLocks noGrp="1"/>
          </p:cNvSpPr>
          <p:nvPr>
            <p:ph type="sldNum" sz="quarter" idx="16"/>
          </p:nvPr>
        </p:nvSpPr>
        <p:spPr/>
        <p:txBody>
          <a:bodyPr/>
          <a:lstStyle/>
          <a:p>
            <a:fld id="{F6FF6BB6-49D7-41C9-91D9-C79E060998A9}" type="slidenum">
              <a:rPr lang="en-GB" smtClean="0"/>
              <a:pPr/>
              <a:t>‹#›</a:t>
            </a:fld>
            <a:endParaRPr lang="en-GB" dirty="0"/>
          </a:p>
        </p:txBody>
      </p:sp>
    </p:spTree>
    <p:extLst>
      <p:ext uri="{BB962C8B-B14F-4D97-AF65-F5344CB8AC3E}">
        <p14:creationId xmlns:p14="http://schemas.microsoft.com/office/powerpoint/2010/main" val="5714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9CB4-26E0-49E8-BE34-B4E48EDE171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C2C44AB-739D-4BE2-8F77-827905945DEF}"/>
              </a:ext>
            </a:extLst>
          </p:cNvPr>
          <p:cNvSpPr>
            <a:spLocks noGrp="1"/>
          </p:cNvSpPr>
          <p:nvPr>
            <p:ph type="dt" sz="half" idx="10"/>
          </p:nvPr>
        </p:nvSpPr>
        <p:spPr/>
        <p:txBody>
          <a:bodyPr/>
          <a:lstStyle/>
          <a:p>
            <a:fld id="{F2FA8037-3D4F-451D-9D4C-A18C87D61ED0}" type="datetime1">
              <a:rPr lang="en-GB" smtClean="0"/>
              <a:t>22/02/2023</a:t>
            </a:fld>
            <a:endParaRPr lang="en-GB" dirty="0"/>
          </a:p>
        </p:txBody>
      </p:sp>
      <p:sp>
        <p:nvSpPr>
          <p:cNvPr id="4" name="Footer Placeholder 3">
            <a:extLst>
              <a:ext uri="{FF2B5EF4-FFF2-40B4-BE49-F238E27FC236}">
                <a16:creationId xmlns:a16="http://schemas.microsoft.com/office/drawing/2014/main" id="{75F7ACAE-579A-4390-9035-795BFF5FCD93}"/>
              </a:ext>
            </a:extLst>
          </p:cNvPr>
          <p:cNvSpPr>
            <a:spLocks noGrp="1"/>
          </p:cNvSpPr>
          <p:nvPr>
            <p:ph type="ftr" sz="quarter" idx="11"/>
          </p:nvPr>
        </p:nvSpPr>
        <p:spPr/>
        <p:txBody>
          <a:bodyPr/>
          <a:lstStyle/>
          <a:p>
            <a:r>
              <a:rPr lang="en-GB"/>
              <a:t>Presentation Title</a:t>
            </a:r>
            <a:endParaRPr lang="en-GB" dirty="0"/>
          </a:p>
        </p:txBody>
      </p:sp>
      <p:sp>
        <p:nvSpPr>
          <p:cNvPr id="5" name="Slide Number Placeholder 4">
            <a:extLst>
              <a:ext uri="{FF2B5EF4-FFF2-40B4-BE49-F238E27FC236}">
                <a16:creationId xmlns:a16="http://schemas.microsoft.com/office/drawing/2014/main" id="{B4132D50-3891-4154-AC51-8DF8DBB803A2}"/>
              </a:ext>
            </a:extLst>
          </p:cNvPr>
          <p:cNvSpPr>
            <a:spLocks noGrp="1"/>
          </p:cNvSpPr>
          <p:nvPr>
            <p:ph type="sldNum" sz="quarter" idx="12"/>
          </p:nvPr>
        </p:nvSpPr>
        <p:spPr/>
        <p:txBody>
          <a:bodyPr/>
          <a:lstStyle/>
          <a:p>
            <a:fld id="{F6FF6BB6-49D7-41C9-91D9-C79E060998A9}" type="slidenum">
              <a:rPr lang="en-GB" smtClean="0"/>
              <a:pPr/>
              <a:t>‹#›</a:t>
            </a:fld>
            <a:endParaRPr lang="en-GB" dirty="0"/>
          </a:p>
        </p:txBody>
      </p:sp>
      <p:sp>
        <p:nvSpPr>
          <p:cNvPr id="41" name="Content Placeholder 40">
            <a:extLst>
              <a:ext uri="{FF2B5EF4-FFF2-40B4-BE49-F238E27FC236}">
                <a16:creationId xmlns:a16="http://schemas.microsoft.com/office/drawing/2014/main" id="{58EBB6E2-DE82-4002-83EE-6E96493EE774}"/>
              </a:ext>
            </a:extLst>
          </p:cNvPr>
          <p:cNvSpPr>
            <a:spLocks noGrp="1"/>
          </p:cNvSpPr>
          <p:nvPr>
            <p:ph sz="quarter" idx="13"/>
          </p:nvPr>
        </p:nvSpPr>
        <p:spPr>
          <a:xfrm>
            <a:off x="442913" y="1418602"/>
            <a:ext cx="5557838" cy="48186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4" name="Content Placeholder 40">
            <a:extLst>
              <a:ext uri="{FF2B5EF4-FFF2-40B4-BE49-F238E27FC236}">
                <a16:creationId xmlns:a16="http://schemas.microsoft.com/office/drawing/2014/main" id="{EA37FA8E-DEC3-49AF-B388-926FD10B9ECE}"/>
              </a:ext>
            </a:extLst>
          </p:cNvPr>
          <p:cNvSpPr>
            <a:spLocks noGrp="1"/>
          </p:cNvSpPr>
          <p:nvPr>
            <p:ph sz="quarter" idx="15"/>
          </p:nvPr>
        </p:nvSpPr>
        <p:spPr>
          <a:xfrm>
            <a:off x="6191251" y="1418602"/>
            <a:ext cx="5557837" cy="48186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60098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45363-8B93-2485-65C4-BF597CFA68A2}"/>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6B9CB4-26E0-49E8-BE34-B4E48EDE171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C2C44AB-739D-4BE2-8F77-827905945DEF}"/>
              </a:ext>
            </a:extLst>
          </p:cNvPr>
          <p:cNvSpPr>
            <a:spLocks noGrp="1"/>
          </p:cNvSpPr>
          <p:nvPr>
            <p:ph type="dt" sz="half" idx="10"/>
          </p:nvPr>
        </p:nvSpPr>
        <p:spPr/>
        <p:txBody>
          <a:bodyPr/>
          <a:lstStyle/>
          <a:p>
            <a:fld id="{F2FA8037-3D4F-451D-9D4C-A18C87D61ED0}" type="datetime1">
              <a:rPr lang="en-GB" smtClean="0"/>
              <a:t>22/02/2023</a:t>
            </a:fld>
            <a:endParaRPr lang="en-GB" dirty="0"/>
          </a:p>
        </p:txBody>
      </p:sp>
      <p:sp>
        <p:nvSpPr>
          <p:cNvPr id="4" name="Footer Placeholder 3">
            <a:extLst>
              <a:ext uri="{FF2B5EF4-FFF2-40B4-BE49-F238E27FC236}">
                <a16:creationId xmlns:a16="http://schemas.microsoft.com/office/drawing/2014/main" id="{75F7ACAE-579A-4390-9035-795BFF5FCD93}"/>
              </a:ext>
            </a:extLst>
          </p:cNvPr>
          <p:cNvSpPr>
            <a:spLocks noGrp="1"/>
          </p:cNvSpPr>
          <p:nvPr>
            <p:ph type="ftr" sz="quarter" idx="11"/>
          </p:nvPr>
        </p:nvSpPr>
        <p:spPr/>
        <p:txBody>
          <a:bodyPr/>
          <a:lstStyle/>
          <a:p>
            <a:r>
              <a:rPr lang="en-GB"/>
              <a:t>Presentation Title</a:t>
            </a:r>
            <a:endParaRPr lang="en-GB" dirty="0"/>
          </a:p>
        </p:txBody>
      </p:sp>
      <p:sp>
        <p:nvSpPr>
          <p:cNvPr id="5" name="Slide Number Placeholder 4">
            <a:extLst>
              <a:ext uri="{FF2B5EF4-FFF2-40B4-BE49-F238E27FC236}">
                <a16:creationId xmlns:a16="http://schemas.microsoft.com/office/drawing/2014/main" id="{B4132D50-3891-4154-AC51-8DF8DBB803A2}"/>
              </a:ext>
            </a:extLst>
          </p:cNvPr>
          <p:cNvSpPr>
            <a:spLocks noGrp="1"/>
          </p:cNvSpPr>
          <p:nvPr>
            <p:ph type="sldNum" sz="quarter" idx="12"/>
          </p:nvPr>
        </p:nvSpPr>
        <p:spPr/>
        <p:txBody>
          <a:bodyPr/>
          <a:lstStyle/>
          <a:p>
            <a:fld id="{F6FF6BB6-49D7-41C9-91D9-C79E060998A9}" type="slidenum">
              <a:rPr lang="en-GB" smtClean="0"/>
              <a:pPr/>
              <a:t>‹#›</a:t>
            </a:fld>
            <a:endParaRPr lang="en-GB" dirty="0"/>
          </a:p>
        </p:txBody>
      </p:sp>
      <p:sp>
        <p:nvSpPr>
          <p:cNvPr id="41" name="Content Placeholder 40">
            <a:extLst>
              <a:ext uri="{FF2B5EF4-FFF2-40B4-BE49-F238E27FC236}">
                <a16:creationId xmlns:a16="http://schemas.microsoft.com/office/drawing/2014/main" id="{58EBB6E2-DE82-4002-83EE-6E96493EE774}"/>
              </a:ext>
            </a:extLst>
          </p:cNvPr>
          <p:cNvSpPr>
            <a:spLocks noGrp="1"/>
          </p:cNvSpPr>
          <p:nvPr>
            <p:ph sz="quarter" idx="13"/>
          </p:nvPr>
        </p:nvSpPr>
        <p:spPr>
          <a:xfrm>
            <a:off x="442913" y="2607398"/>
            <a:ext cx="5557838" cy="36298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4" name="Content Placeholder 40">
            <a:extLst>
              <a:ext uri="{FF2B5EF4-FFF2-40B4-BE49-F238E27FC236}">
                <a16:creationId xmlns:a16="http://schemas.microsoft.com/office/drawing/2014/main" id="{EA37FA8E-DEC3-49AF-B388-926FD10B9ECE}"/>
              </a:ext>
            </a:extLst>
          </p:cNvPr>
          <p:cNvSpPr>
            <a:spLocks noGrp="1"/>
          </p:cNvSpPr>
          <p:nvPr>
            <p:ph sz="quarter" idx="15"/>
          </p:nvPr>
        </p:nvSpPr>
        <p:spPr>
          <a:xfrm>
            <a:off x="6191251" y="2607398"/>
            <a:ext cx="5557837" cy="3629889"/>
          </a:xfrm>
        </p:spPr>
        <p:txBody>
          <a:bodyPr l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9" name="Group 8">
            <a:extLst>
              <a:ext uri="{FF2B5EF4-FFF2-40B4-BE49-F238E27FC236}">
                <a16:creationId xmlns:a16="http://schemas.microsoft.com/office/drawing/2014/main" id="{F27F7211-AB2A-DB18-AE61-44818C41D83C}"/>
              </a:ext>
            </a:extLst>
          </p:cNvPr>
          <p:cNvGrpSpPr/>
          <p:nvPr userDrawn="1"/>
        </p:nvGrpSpPr>
        <p:grpSpPr>
          <a:xfrm>
            <a:off x="11066852" y="403700"/>
            <a:ext cx="692853" cy="513081"/>
            <a:chOff x="10337800" y="420687"/>
            <a:chExt cx="1421905" cy="1052969"/>
          </a:xfrm>
        </p:grpSpPr>
        <p:grpSp>
          <p:nvGrpSpPr>
            <p:cNvPr id="10" name="Group 9">
              <a:extLst>
                <a:ext uri="{FF2B5EF4-FFF2-40B4-BE49-F238E27FC236}">
                  <a16:creationId xmlns:a16="http://schemas.microsoft.com/office/drawing/2014/main" id="{CAE9F893-1033-D839-4D77-C4E68D8A63A3}"/>
                </a:ext>
              </a:extLst>
            </p:cNvPr>
            <p:cNvGrpSpPr/>
            <p:nvPr userDrawn="1"/>
          </p:nvGrpSpPr>
          <p:grpSpPr>
            <a:xfrm>
              <a:off x="11289918" y="420687"/>
              <a:ext cx="469787" cy="535523"/>
              <a:chOff x="11289918" y="420687"/>
              <a:chExt cx="469787" cy="535523"/>
            </a:xfrm>
          </p:grpSpPr>
          <p:sp>
            <p:nvSpPr>
              <p:cNvPr id="18" name="Freeform: Shape 17">
                <a:extLst>
                  <a:ext uri="{FF2B5EF4-FFF2-40B4-BE49-F238E27FC236}">
                    <a16:creationId xmlns:a16="http://schemas.microsoft.com/office/drawing/2014/main" id="{4DCB7F0D-0CA3-927D-BEB3-FC9496E9CEA0}"/>
                  </a:ext>
                </a:extLst>
              </p:cNvPr>
              <p:cNvSpPr/>
              <p:nvPr/>
            </p:nvSpPr>
            <p:spPr>
              <a:xfrm>
                <a:off x="11289918" y="420687"/>
                <a:ext cx="469787" cy="267737"/>
              </a:xfrm>
              <a:custGeom>
                <a:avLst/>
                <a:gdLst>
                  <a:gd name="connsiteX0" fmla="*/ 234894 w 469787"/>
                  <a:gd name="connsiteY0" fmla="*/ 0 h 267737"/>
                  <a:gd name="connsiteX1" fmla="*/ 0 w 469787"/>
                  <a:gd name="connsiteY1" fmla="*/ 133893 h 267737"/>
                  <a:gd name="connsiteX2" fmla="*/ 234795 w 469787"/>
                  <a:gd name="connsiteY2" fmla="*/ 267737 h 267737"/>
                  <a:gd name="connsiteX3" fmla="*/ 469787 w 469787"/>
                  <a:gd name="connsiteY3" fmla="*/ 133893 h 267737"/>
                  <a:gd name="connsiteX4" fmla="*/ 234894 w 469787"/>
                  <a:gd name="connsiteY4" fmla="*/ 0 h 267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787" h="267737">
                    <a:moveTo>
                      <a:pt x="234894" y="0"/>
                    </a:moveTo>
                    <a:lnTo>
                      <a:pt x="0" y="133893"/>
                    </a:lnTo>
                    <a:lnTo>
                      <a:pt x="234795" y="267737"/>
                    </a:lnTo>
                    <a:lnTo>
                      <a:pt x="469787" y="133893"/>
                    </a:lnTo>
                    <a:lnTo>
                      <a:pt x="234894" y="0"/>
                    </a:lnTo>
                    <a:close/>
                  </a:path>
                </a:pathLst>
              </a:custGeom>
              <a:solidFill>
                <a:srgbClr val="6B696E"/>
              </a:solidFill>
              <a:ln w="492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90BBD9A-4CFA-E7EC-C69A-6C72E3CF3188}"/>
                  </a:ext>
                </a:extLst>
              </p:cNvPr>
              <p:cNvSpPr/>
              <p:nvPr/>
            </p:nvSpPr>
            <p:spPr>
              <a:xfrm>
                <a:off x="11289918" y="554580"/>
                <a:ext cx="234893" cy="401630"/>
              </a:xfrm>
              <a:custGeom>
                <a:avLst/>
                <a:gdLst>
                  <a:gd name="connsiteX0" fmla="*/ 0 w 234893"/>
                  <a:gd name="connsiteY0" fmla="*/ 0 h 401630"/>
                  <a:gd name="connsiteX1" fmla="*/ 234795 w 234893"/>
                  <a:gd name="connsiteY1" fmla="*/ 133893 h 401630"/>
                  <a:gd name="connsiteX2" fmla="*/ 234894 w 234893"/>
                  <a:gd name="connsiteY2" fmla="*/ 401630 h 401630"/>
                  <a:gd name="connsiteX3" fmla="*/ 0 w 234893"/>
                  <a:gd name="connsiteY3" fmla="*/ 267737 h 401630"/>
                  <a:gd name="connsiteX4" fmla="*/ 0 w 234893"/>
                  <a:gd name="connsiteY4" fmla="*/ 0 h 40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93" h="401630">
                    <a:moveTo>
                      <a:pt x="0" y="0"/>
                    </a:moveTo>
                    <a:lnTo>
                      <a:pt x="234795" y="133893"/>
                    </a:lnTo>
                    <a:lnTo>
                      <a:pt x="234894" y="401630"/>
                    </a:lnTo>
                    <a:lnTo>
                      <a:pt x="0" y="267737"/>
                    </a:lnTo>
                    <a:lnTo>
                      <a:pt x="0" y="0"/>
                    </a:lnTo>
                    <a:close/>
                  </a:path>
                </a:pathLst>
              </a:custGeom>
              <a:solidFill>
                <a:srgbClr val="009FE3"/>
              </a:solidFill>
              <a:ln w="492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9DED24B-98F3-1926-20FC-277830BE852A}"/>
                  </a:ext>
                </a:extLst>
              </p:cNvPr>
              <p:cNvSpPr/>
              <p:nvPr/>
            </p:nvSpPr>
            <p:spPr>
              <a:xfrm>
                <a:off x="11524713" y="554580"/>
                <a:ext cx="234992" cy="401630"/>
              </a:xfrm>
              <a:custGeom>
                <a:avLst/>
                <a:gdLst>
                  <a:gd name="connsiteX0" fmla="*/ 0 w 234992"/>
                  <a:gd name="connsiteY0" fmla="*/ 133893 h 401630"/>
                  <a:gd name="connsiteX1" fmla="*/ 99 w 234992"/>
                  <a:gd name="connsiteY1" fmla="*/ 401630 h 401630"/>
                  <a:gd name="connsiteX2" fmla="*/ 234992 w 234992"/>
                  <a:gd name="connsiteY2" fmla="*/ 267737 h 401630"/>
                  <a:gd name="connsiteX3" fmla="*/ 234992 w 234992"/>
                  <a:gd name="connsiteY3" fmla="*/ 0 h 401630"/>
                  <a:gd name="connsiteX4" fmla="*/ 0 w 234992"/>
                  <a:gd name="connsiteY4" fmla="*/ 133893 h 40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92" h="401630">
                    <a:moveTo>
                      <a:pt x="0" y="133893"/>
                    </a:moveTo>
                    <a:lnTo>
                      <a:pt x="99" y="401630"/>
                    </a:lnTo>
                    <a:lnTo>
                      <a:pt x="234992" y="267737"/>
                    </a:lnTo>
                    <a:lnTo>
                      <a:pt x="234992" y="0"/>
                    </a:lnTo>
                    <a:lnTo>
                      <a:pt x="0" y="133893"/>
                    </a:lnTo>
                    <a:close/>
                  </a:path>
                </a:pathLst>
              </a:custGeom>
              <a:solidFill>
                <a:srgbClr val="273778"/>
              </a:solidFill>
              <a:ln w="492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479B2AF-26B7-B1CD-C0B5-0E95365A73E9}"/>
                  </a:ext>
                </a:extLst>
              </p:cNvPr>
              <p:cNvSpPr/>
              <p:nvPr/>
            </p:nvSpPr>
            <p:spPr>
              <a:xfrm>
                <a:off x="11524812" y="621502"/>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7B78AB"/>
              </a:solidFill>
              <a:ln w="492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36CF0C84-5F1A-DC06-B8B4-C09F1F3097BA}"/>
                  </a:ext>
                </a:extLst>
              </p:cNvPr>
              <p:cNvSpPr/>
              <p:nvPr/>
            </p:nvSpPr>
            <p:spPr>
              <a:xfrm>
                <a:off x="11524812" y="755395"/>
                <a:ext cx="117446" cy="133893"/>
              </a:xfrm>
              <a:custGeom>
                <a:avLst/>
                <a:gdLst>
                  <a:gd name="connsiteX0" fmla="*/ 0 w 117446"/>
                  <a:gd name="connsiteY0" fmla="*/ 66922 h 133893"/>
                  <a:gd name="connsiteX1" fmla="*/ 117447 w 117446"/>
                  <a:gd name="connsiteY1" fmla="*/ 0 h 133893"/>
                  <a:gd name="connsiteX2" fmla="*/ 117447 w 117446"/>
                  <a:gd name="connsiteY2" fmla="*/ 133893 h 133893"/>
                  <a:gd name="connsiteX3" fmla="*/ 0 w 11744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22"/>
                    </a:moveTo>
                    <a:lnTo>
                      <a:pt x="117447" y="0"/>
                    </a:lnTo>
                    <a:lnTo>
                      <a:pt x="117447" y="133893"/>
                    </a:lnTo>
                    <a:lnTo>
                      <a:pt x="0" y="66922"/>
                    </a:lnTo>
                    <a:close/>
                  </a:path>
                </a:pathLst>
              </a:custGeom>
              <a:solidFill>
                <a:srgbClr val="7B78AB"/>
              </a:solidFill>
              <a:ln w="492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105BC9B-730A-7894-511B-99DCD95E855C}"/>
                  </a:ext>
                </a:extLst>
              </p:cNvPr>
              <p:cNvSpPr/>
              <p:nvPr/>
            </p:nvSpPr>
            <p:spPr>
              <a:xfrm>
                <a:off x="11642209" y="554580"/>
                <a:ext cx="117496" cy="133893"/>
              </a:xfrm>
              <a:custGeom>
                <a:avLst/>
                <a:gdLst>
                  <a:gd name="connsiteX0" fmla="*/ 0 w 117496"/>
                  <a:gd name="connsiteY0" fmla="*/ 66922 h 133893"/>
                  <a:gd name="connsiteX1" fmla="*/ 117496 w 117496"/>
                  <a:gd name="connsiteY1" fmla="*/ 133893 h 133893"/>
                  <a:gd name="connsiteX2" fmla="*/ 117496 w 117496"/>
                  <a:gd name="connsiteY2" fmla="*/ 0 h 133893"/>
                  <a:gd name="connsiteX3" fmla="*/ 0 w 11749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96" h="133893">
                    <a:moveTo>
                      <a:pt x="0" y="66922"/>
                    </a:moveTo>
                    <a:lnTo>
                      <a:pt x="117496" y="133893"/>
                    </a:lnTo>
                    <a:lnTo>
                      <a:pt x="117496" y="0"/>
                    </a:lnTo>
                    <a:lnTo>
                      <a:pt x="0" y="66922"/>
                    </a:lnTo>
                    <a:close/>
                  </a:path>
                </a:pathLst>
              </a:custGeom>
              <a:solidFill>
                <a:srgbClr val="52528F"/>
              </a:solidFill>
              <a:ln w="492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3BF7C532-01E5-E83A-E6B4-98DDD5A3B64C}"/>
                  </a:ext>
                </a:extLst>
              </p:cNvPr>
              <p:cNvSpPr/>
              <p:nvPr/>
            </p:nvSpPr>
            <p:spPr>
              <a:xfrm>
                <a:off x="11642209" y="688473"/>
                <a:ext cx="117496" cy="133843"/>
              </a:xfrm>
              <a:custGeom>
                <a:avLst/>
                <a:gdLst>
                  <a:gd name="connsiteX0" fmla="*/ 0 w 117496"/>
                  <a:gd name="connsiteY0" fmla="*/ 66922 h 133843"/>
                  <a:gd name="connsiteX1" fmla="*/ 117496 w 117496"/>
                  <a:gd name="connsiteY1" fmla="*/ 133844 h 133843"/>
                  <a:gd name="connsiteX2" fmla="*/ 117496 w 117496"/>
                  <a:gd name="connsiteY2" fmla="*/ 0 h 133843"/>
                  <a:gd name="connsiteX3" fmla="*/ 0 w 11749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96" h="133843">
                    <a:moveTo>
                      <a:pt x="0" y="66922"/>
                    </a:moveTo>
                    <a:lnTo>
                      <a:pt x="117496" y="133844"/>
                    </a:lnTo>
                    <a:lnTo>
                      <a:pt x="117496" y="0"/>
                    </a:lnTo>
                    <a:lnTo>
                      <a:pt x="0" y="66922"/>
                    </a:lnTo>
                    <a:close/>
                  </a:path>
                </a:pathLst>
              </a:custGeom>
              <a:solidFill>
                <a:srgbClr val="52528F"/>
              </a:solidFill>
              <a:ln w="492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E30FA7D-BEB7-21D5-1C4A-CBD1E53EBFCB}"/>
                  </a:ext>
                </a:extLst>
              </p:cNvPr>
              <p:cNvSpPr/>
              <p:nvPr/>
            </p:nvSpPr>
            <p:spPr>
              <a:xfrm>
                <a:off x="11289918" y="621502"/>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B6DCF5"/>
              </a:solidFill>
              <a:ln w="492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87A5467-B187-7F40-459E-0406DC9339A1}"/>
                  </a:ext>
                </a:extLst>
              </p:cNvPr>
              <p:cNvSpPr/>
              <p:nvPr/>
            </p:nvSpPr>
            <p:spPr>
              <a:xfrm>
                <a:off x="11407365" y="688473"/>
                <a:ext cx="117446" cy="133843"/>
              </a:xfrm>
              <a:custGeom>
                <a:avLst/>
                <a:gdLst>
                  <a:gd name="connsiteX0" fmla="*/ 0 w 117446"/>
                  <a:gd name="connsiteY0" fmla="*/ 66922 h 133843"/>
                  <a:gd name="connsiteX1" fmla="*/ 117447 w 117446"/>
                  <a:gd name="connsiteY1" fmla="*/ 0 h 133843"/>
                  <a:gd name="connsiteX2" fmla="*/ 117447 w 117446"/>
                  <a:gd name="connsiteY2" fmla="*/ 133844 h 133843"/>
                  <a:gd name="connsiteX3" fmla="*/ 0 w 11744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46" h="133843">
                    <a:moveTo>
                      <a:pt x="0" y="66922"/>
                    </a:moveTo>
                    <a:lnTo>
                      <a:pt x="117447" y="0"/>
                    </a:lnTo>
                    <a:lnTo>
                      <a:pt x="117447" y="133844"/>
                    </a:lnTo>
                    <a:lnTo>
                      <a:pt x="0" y="66922"/>
                    </a:lnTo>
                    <a:close/>
                  </a:path>
                </a:pathLst>
              </a:custGeom>
              <a:solidFill>
                <a:srgbClr val="B6DCF5"/>
              </a:solidFill>
              <a:ln w="4928"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2121178-377D-F8FC-0DF3-3EDB237BB383}"/>
                  </a:ext>
                </a:extLst>
              </p:cNvPr>
              <p:cNvSpPr/>
              <p:nvPr/>
            </p:nvSpPr>
            <p:spPr>
              <a:xfrm>
                <a:off x="11289918" y="688424"/>
                <a:ext cx="117446" cy="133843"/>
              </a:xfrm>
              <a:custGeom>
                <a:avLst/>
                <a:gdLst>
                  <a:gd name="connsiteX0" fmla="*/ 0 w 117446"/>
                  <a:gd name="connsiteY0" fmla="*/ 133844 h 133843"/>
                  <a:gd name="connsiteX1" fmla="*/ 0 w 117446"/>
                  <a:gd name="connsiteY1" fmla="*/ 0 h 133843"/>
                  <a:gd name="connsiteX2" fmla="*/ 117447 w 117446"/>
                  <a:gd name="connsiteY2" fmla="*/ 66922 h 133843"/>
                  <a:gd name="connsiteX3" fmla="*/ 0 w 117446"/>
                  <a:gd name="connsiteY3" fmla="*/ 133844 h 133843"/>
                </a:gdLst>
                <a:ahLst/>
                <a:cxnLst>
                  <a:cxn ang="0">
                    <a:pos x="connsiteX0" y="connsiteY0"/>
                  </a:cxn>
                  <a:cxn ang="0">
                    <a:pos x="connsiteX1" y="connsiteY1"/>
                  </a:cxn>
                  <a:cxn ang="0">
                    <a:pos x="connsiteX2" y="connsiteY2"/>
                  </a:cxn>
                  <a:cxn ang="0">
                    <a:pos x="connsiteX3" y="connsiteY3"/>
                  </a:cxn>
                </a:cxnLst>
                <a:rect l="l" t="t" r="r" b="b"/>
                <a:pathLst>
                  <a:path w="117446" h="133843">
                    <a:moveTo>
                      <a:pt x="0" y="133844"/>
                    </a:moveTo>
                    <a:lnTo>
                      <a:pt x="0" y="0"/>
                    </a:lnTo>
                    <a:lnTo>
                      <a:pt x="117447" y="66922"/>
                    </a:lnTo>
                    <a:lnTo>
                      <a:pt x="0" y="133844"/>
                    </a:lnTo>
                    <a:close/>
                  </a:path>
                </a:pathLst>
              </a:custGeom>
              <a:solidFill>
                <a:srgbClr val="88C9F0"/>
              </a:solidFill>
              <a:ln w="4928"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9E5B7A1-B924-68D9-7B9B-DEC30FF943E8}"/>
                  </a:ext>
                </a:extLst>
              </p:cNvPr>
              <p:cNvSpPr/>
              <p:nvPr/>
            </p:nvSpPr>
            <p:spPr>
              <a:xfrm>
                <a:off x="11407365" y="755346"/>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88C9F0"/>
              </a:solidFill>
              <a:ln w="4928"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44D97AD-BB99-2226-294C-E7C03829D0DB}"/>
                  </a:ext>
                </a:extLst>
              </p:cNvPr>
              <p:cNvSpPr/>
              <p:nvPr/>
            </p:nvSpPr>
            <p:spPr>
              <a:xfrm>
                <a:off x="11289918" y="554580"/>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DCEEFB"/>
              </a:solidFill>
              <a:ln w="492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D52493B-AFC2-B941-20A6-C9B6E851E399}"/>
                  </a:ext>
                </a:extLst>
              </p:cNvPr>
              <p:cNvSpPr/>
              <p:nvPr/>
            </p:nvSpPr>
            <p:spPr>
              <a:xfrm>
                <a:off x="11407365" y="621502"/>
                <a:ext cx="117446" cy="133893"/>
              </a:xfrm>
              <a:custGeom>
                <a:avLst/>
                <a:gdLst>
                  <a:gd name="connsiteX0" fmla="*/ 0 w 117446"/>
                  <a:gd name="connsiteY0" fmla="*/ 133893 h 133893"/>
                  <a:gd name="connsiteX1" fmla="*/ 0 w 117446"/>
                  <a:gd name="connsiteY1" fmla="*/ 0 h 133893"/>
                  <a:gd name="connsiteX2" fmla="*/ 117447 w 117446"/>
                  <a:gd name="connsiteY2" fmla="*/ 66971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71"/>
                    </a:lnTo>
                    <a:lnTo>
                      <a:pt x="0" y="133893"/>
                    </a:lnTo>
                    <a:close/>
                  </a:path>
                </a:pathLst>
              </a:custGeom>
              <a:solidFill>
                <a:srgbClr val="DCEEFB"/>
              </a:solidFill>
              <a:ln w="492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6C8810E4-7CF3-73FA-4DA8-D7F2C6A46F0C}"/>
                  </a:ext>
                </a:extLst>
              </p:cNvPr>
              <p:cNvSpPr/>
              <p:nvPr/>
            </p:nvSpPr>
            <p:spPr>
              <a:xfrm>
                <a:off x="11524812" y="822317"/>
                <a:ext cx="117446" cy="133893"/>
              </a:xfrm>
              <a:custGeom>
                <a:avLst/>
                <a:gdLst>
                  <a:gd name="connsiteX0" fmla="*/ 117447 w 117446"/>
                  <a:gd name="connsiteY0" fmla="*/ 66971 h 133893"/>
                  <a:gd name="connsiteX1" fmla="*/ 0 w 117446"/>
                  <a:gd name="connsiteY1" fmla="*/ 133893 h 133893"/>
                  <a:gd name="connsiteX2" fmla="*/ 0 w 117446"/>
                  <a:gd name="connsiteY2" fmla="*/ 0 h 133893"/>
                  <a:gd name="connsiteX3" fmla="*/ 117447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117447" y="66971"/>
                    </a:moveTo>
                    <a:lnTo>
                      <a:pt x="0" y="133893"/>
                    </a:lnTo>
                    <a:lnTo>
                      <a:pt x="0" y="0"/>
                    </a:lnTo>
                    <a:lnTo>
                      <a:pt x="117447" y="66971"/>
                    </a:lnTo>
                    <a:close/>
                  </a:path>
                </a:pathLst>
              </a:custGeom>
              <a:solidFill>
                <a:srgbClr val="52528F"/>
              </a:solidFill>
              <a:ln w="492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D547884-D5A8-B98B-638A-B455B41A0F74}"/>
                  </a:ext>
                </a:extLst>
              </p:cNvPr>
              <p:cNvSpPr/>
              <p:nvPr/>
            </p:nvSpPr>
            <p:spPr>
              <a:xfrm>
                <a:off x="11524812" y="688473"/>
                <a:ext cx="117446" cy="133843"/>
              </a:xfrm>
              <a:custGeom>
                <a:avLst/>
                <a:gdLst>
                  <a:gd name="connsiteX0" fmla="*/ 117447 w 117446"/>
                  <a:gd name="connsiteY0" fmla="*/ 66922 h 133843"/>
                  <a:gd name="connsiteX1" fmla="*/ 0 w 117446"/>
                  <a:gd name="connsiteY1" fmla="*/ 133844 h 133843"/>
                  <a:gd name="connsiteX2" fmla="*/ 0 w 117446"/>
                  <a:gd name="connsiteY2" fmla="*/ 0 h 133843"/>
                  <a:gd name="connsiteX3" fmla="*/ 117447 w 11744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46" h="133843">
                    <a:moveTo>
                      <a:pt x="117447" y="66922"/>
                    </a:moveTo>
                    <a:lnTo>
                      <a:pt x="0" y="133844"/>
                    </a:lnTo>
                    <a:lnTo>
                      <a:pt x="0" y="0"/>
                    </a:lnTo>
                    <a:lnTo>
                      <a:pt x="117447" y="66922"/>
                    </a:lnTo>
                    <a:close/>
                  </a:path>
                </a:pathLst>
              </a:custGeom>
              <a:solidFill>
                <a:srgbClr val="52528F"/>
              </a:solidFill>
              <a:ln w="4928"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AAB8186A-2CA4-89FE-5B64-F3C527C612E3}"/>
                  </a:ext>
                </a:extLst>
              </p:cNvPr>
              <p:cNvSpPr/>
              <p:nvPr/>
            </p:nvSpPr>
            <p:spPr>
              <a:xfrm>
                <a:off x="11407365" y="420687"/>
                <a:ext cx="117446" cy="133893"/>
              </a:xfrm>
              <a:custGeom>
                <a:avLst/>
                <a:gdLst>
                  <a:gd name="connsiteX0" fmla="*/ 117447 w 117446"/>
                  <a:gd name="connsiteY0" fmla="*/ 0 h 133893"/>
                  <a:gd name="connsiteX1" fmla="*/ 0 w 117446"/>
                  <a:gd name="connsiteY1" fmla="*/ 66922 h 133893"/>
                  <a:gd name="connsiteX2" fmla="*/ 117447 w 117446"/>
                  <a:gd name="connsiteY2" fmla="*/ 133893 h 133893"/>
                  <a:gd name="connsiteX3" fmla="*/ 117447 w 117446"/>
                  <a:gd name="connsiteY3" fmla="*/ 0 h 133893"/>
                </a:gdLst>
                <a:ahLst/>
                <a:cxnLst>
                  <a:cxn ang="0">
                    <a:pos x="connsiteX0" y="connsiteY0"/>
                  </a:cxn>
                  <a:cxn ang="0">
                    <a:pos x="connsiteX1" y="connsiteY1"/>
                  </a:cxn>
                  <a:cxn ang="0">
                    <a:pos x="connsiteX2" y="connsiteY2"/>
                  </a:cxn>
                  <a:cxn ang="0">
                    <a:pos x="connsiteX3" y="connsiteY3"/>
                  </a:cxn>
                </a:cxnLst>
                <a:rect l="l" t="t" r="r" b="b"/>
                <a:pathLst>
                  <a:path w="117446" h="133893">
                    <a:moveTo>
                      <a:pt x="117447" y="0"/>
                    </a:moveTo>
                    <a:lnTo>
                      <a:pt x="0" y="66922"/>
                    </a:lnTo>
                    <a:lnTo>
                      <a:pt x="117447" y="133893"/>
                    </a:lnTo>
                    <a:lnTo>
                      <a:pt x="117447" y="0"/>
                    </a:lnTo>
                    <a:close/>
                  </a:path>
                </a:pathLst>
              </a:custGeom>
              <a:solidFill>
                <a:srgbClr val="87858A"/>
              </a:solidFill>
              <a:ln w="492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5E7B416E-8653-2F32-8A6C-5A87F477F7BF}"/>
                  </a:ext>
                </a:extLst>
              </p:cNvPr>
              <p:cNvSpPr/>
              <p:nvPr/>
            </p:nvSpPr>
            <p:spPr>
              <a:xfrm>
                <a:off x="11524812" y="487559"/>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87858A"/>
              </a:solidFill>
              <a:ln w="4928"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1939E77E-CFDA-5DA0-08DD-FD54933254CC}"/>
                  </a:ext>
                </a:extLst>
              </p:cNvPr>
              <p:cNvSpPr/>
              <p:nvPr/>
            </p:nvSpPr>
            <p:spPr>
              <a:xfrm>
                <a:off x="11289918" y="487559"/>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C2BFC5"/>
              </a:solidFill>
              <a:ln w="4928"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667F675A-C958-4735-7E3A-A55210686B2C}"/>
                  </a:ext>
                </a:extLst>
              </p:cNvPr>
              <p:cNvSpPr/>
              <p:nvPr/>
            </p:nvSpPr>
            <p:spPr>
              <a:xfrm>
                <a:off x="11407365" y="554580"/>
                <a:ext cx="117446" cy="133893"/>
              </a:xfrm>
              <a:custGeom>
                <a:avLst/>
                <a:gdLst>
                  <a:gd name="connsiteX0" fmla="*/ 0 w 117446"/>
                  <a:gd name="connsiteY0" fmla="*/ 66922 h 133893"/>
                  <a:gd name="connsiteX1" fmla="*/ 117447 w 117446"/>
                  <a:gd name="connsiteY1" fmla="*/ 0 h 133893"/>
                  <a:gd name="connsiteX2" fmla="*/ 117447 w 117446"/>
                  <a:gd name="connsiteY2" fmla="*/ 133893 h 133893"/>
                  <a:gd name="connsiteX3" fmla="*/ 0 w 11744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22"/>
                    </a:moveTo>
                    <a:lnTo>
                      <a:pt x="117447" y="0"/>
                    </a:lnTo>
                    <a:lnTo>
                      <a:pt x="117447" y="133893"/>
                    </a:lnTo>
                    <a:lnTo>
                      <a:pt x="0" y="66922"/>
                    </a:lnTo>
                    <a:close/>
                  </a:path>
                </a:pathLst>
              </a:custGeom>
              <a:solidFill>
                <a:srgbClr val="C2BFC5"/>
              </a:solidFill>
              <a:ln w="4928"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756D3BD-68A2-352D-F228-DD1B2DAA7BD7}"/>
                  </a:ext>
                </a:extLst>
              </p:cNvPr>
              <p:cNvSpPr/>
              <p:nvPr/>
            </p:nvSpPr>
            <p:spPr>
              <a:xfrm>
                <a:off x="11407365" y="487559"/>
                <a:ext cx="117446" cy="133893"/>
              </a:xfrm>
              <a:custGeom>
                <a:avLst/>
                <a:gdLst>
                  <a:gd name="connsiteX0" fmla="*/ 0 w 117446"/>
                  <a:gd name="connsiteY0" fmla="*/ 133893 h 133893"/>
                  <a:gd name="connsiteX1" fmla="*/ 0 w 117446"/>
                  <a:gd name="connsiteY1" fmla="*/ 0 h 133893"/>
                  <a:gd name="connsiteX2" fmla="*/ 117447 w 117446"/>
                  <a:gd name="connsiteY2" fmla="*/ 66971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71"/>
                    </a:lnTo>
                    <a:lnTo>
                      <a:pt x="0" y="133893"/>
                    </a:lnTo>
                    <a:close/>
                  </a:path>
                </a:pathLst>
              </a:custGeom>
              <a:solidFill>
                <a:srgbClr val="A3A3A8"/>
              </a:solidFill>
              <a:ln w="4928"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35915C7A-F9D5-F4C5-DDEC-683D3E6FAD5D}"/>
                  </a:ext>
                </a:extLst>
              </p:cNvPr>
              <p:cNvSpPr/>
              <p:nvPr/>
            </p:nvSpPr>
            <p:spPr>
              <a:xfrm>
                <a:off x="11524812" y="554580"/>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A3A3A8"/>
              </a:solidFill>
              <a:ln w="4928"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D2B0FC06-506A-180F-2821-41630B23D51C}"/>
                </a:ext>
              </a:extLst>
            </p:cNvPr>
            <p:cNvGrpSpPr/>
            <p:nvPr userDrawn="1"/>
          </p:nvGrpSpPr>
          <p:grpSpPr>
            <a:xfrm>
              <a:off x="10337800" y="864297"/>
              <a:ext cx="1406397" cy="609359"/>
              <a:chOff x="10337800" y="864297"/>
              <a:chExt cx="1406397" cy="609359"/>
            </a:xfrm>
            <a:solidFill>
              <a:srgbClr val="6E6E6E"/>
            </a:solidFill>
          </p:grpSpPr>
          <p:grpSp>
            <p:nvGrpSpPr>
              <p:cNvPr id="12" name="Graphic 9">
                <a:extLst>
                  <a:ext uri="{FF2B5EF4-FFF2-40B4-BE49-F238E27FC236}">
                    <a16:creationId xmlns:a16="http://schemas.microsoft.com/office/drawing/2014/main" id="{8B351B45-7AB3-E0F4-EBB9-1815723BC5EF}"/>
                  </a:ext>
                </a:extLst>
              </p:cNvPr>
              <p:cNvGrpSpPr/>
              <p:nvPr/>
            </p:nvGrpSpPr>
            <p:grpSpPr>
              <a:xfrm>
                <a:off x="10493128" y="864297"/>
                <a:ext cx="842327" cy="609359"/>
                <a:chOff x="10493128" y="864297"/>
                <a:chExt cx="842327" cy="609359"/>
              </a:xfrm>
              <a:grpFill/>
            </p:grpSpPr>
            <p:sp>
              <p:nvSpPr>
                <p:cNvPr id="16" name="Freeform: Shape 15">
                  <a:extLst>
                    <a:ext uri="{FF2B5EF4-FFF2-40B4-BE49-F238E27FC236}">
                      <a16:creationId xmlns:a16="http://schemas.microsoft.com/office/drawing/2014/main" id="{F389FD0C-FF75-DD17-DBC5-D6F48EE9B116}"/>
                    </a:ext>
                  </a:extLst>
                </p:cNvPr>
                <p:cNvSpPr/>
                <p:nvPr/>
              </p:nvSpPr>
              <p:spPr>
                <a:xfrm>
                  <a:off x="10927256" y="1039035"/>
                  <a:ext cx="408199" cy="434375"/>
                </a:xfrm>
                <a:custGeom>
                  <a:avLst/>
                  <a:gdLst>
                    <a:gd name="connsiteX0" fmla="*/ 204223 w 408199"/>
                    <a:gd name="connsiteY0" fmla="*/ 0 h 434375"/>
                    <a:gd name="connsiteX1" fmla="*/ 0 w 408199"/>
                    <a:gd name="connsiteY1" fmla="*/ 217953 h 434375"/>
                    <a:gd name="connsiteX2" fmla="*/ 204223 w 408199"/>
                    <a:gd name="connsiteY2" fmla="*/ 434375 h 434375"/>
                    <a:gd name="connsiteX3" fmla="*/ 408199 w 408199"/>
                    <a:gd name="connsiteY3" fmla="*/ 217953 h 434375"/>
                    <a:gd name="connsiteX4" fmla="*/ 204026 w 408199"/>
                    <a:gd name="connsiteY4" fmla="*/ 0 h 434375"/>
                    <a:gd name="connsiteX5" fmla="*/ 204026 w 408199"/>
                    <a:gd name="connsiteY5" fmla="*/ 331251 h 434375"/>
                    <a:gd name="connsiteX6" fmla="*/ 113792 w 408199"/>
                    <a:gd name="connsiteY6" fmla="*/ 217953 h 434375"/>
                    <a:gd name="connsiteX7" fmla="*/ 204026 w 408199"/>
                    <a:gd name="connsiteY7" fmla="*/ 103124 h 434375"/>
                    <a:gd name="connsiteX8" fmla="*/ 294605 w 408199"/>
                    <a:gd name="connsiteY8" fmla="*/ 217953 h 434375"/>
                    <a:gd name="connsiteX9" fmla="*/ 204371 w 408199"/>
                    <a:gd name="connsiteY9" fmla="*/ 331251 h 43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199" h="434375">
                      <a:moveTo>
                        <a:pt x="204223" y="0"/>
                      </a:moveTo>
                      <a:cubicBezTo>
                        <a:pt x="83912" y="0"/>
                        <a:pt x="0" y="103717"/>
                        <a:pt x="0" y="217953"/>
                      </a:cubicBezTo>
                      <a:cubicBezTo>
                        <a:pt x="0" y="335153"/>
                        <a:pt x="81541" y="434375"/>
                        <a:pt x="204223" y="434375"/>
                      </a:cubicBezTo>
                      <a:cubicBezTo>
                        <a:pt x="326905" y="434375"/>
                        <a:pt x="408199" y="335153"/>
                        <a:pt x="408199" y="217953"/>
                      </a:cubicBezTo>
                      <a:cubicBezTo>
                        <a:pt x="408199" y="103914"/>
                        <a:pt x="324238" y="0"/>
                        <a:pt x="204026" y="0"/>
                      </a:cubicBezTo>
                      <a:moveTo>
                        <a:pt x="204026" y="331251"/>
                      </a:moveTo>
                      <a:cubicBezTo>
                        <a:pt x="142289" y="331251"/>
                        <a:pt x="113792" y="271985"/>
                        <a:pt x="113792" y="217953"/>
                      </a:cubicBezTo>
                      <a:cubicBezTo>
                        <a:pt x="113792" y="163922"/>
                        <a:pt x="141499" y="103124"/>
                        <a:pt x="204026" y="103124"/>
                      </a:cubicBezTo>
                      <a:cubicBezTo>
                        <a:pt x="266552" y="103124"/>
                        <a:pt x="294605" y="164070"/>
                        <a:pt x="294605" y="217953"/>
                      </a:cubicBezTo>
                      <a:cubicBezTo>
                        <a:pt x="294605" y="271836"/>
                        <a:pt x="266107" y="331251"/>
                        <a:pt x="204371" y="331251"/>
                      </a:cubicBezTo>
                    </a:path>
                  </a:pathLst>
                </a:custGeom>
                <a:grpFill/>
                <a:ln w="492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91BE2C7-5719-A22D-A9FE-B84DE5615F0A}"/>
                    </a:ext>
                  </a:extLst>
                </p:cNvPr>
                <p:cNvSpPr/>
                <p:nvPr/>
              </p:nvSpPr>
              <p:spPr>
                <a:xfrm>
                  <a:off x="10493128" y="864297"/>
                  <a:ext cx="406470" cy="609359"/>
                </a:xfrm>
                <a:custGeom>
                  <a:avLst/>
                  <a:gdLst>
                    <a:gd name="connsiteX0" fmla="*/ 291049 w 406470"/>
                    <a:gd name="connsiteY0" fmla="*/ 213261 h 609359"/>
                    <a:gd name="connsiteX1" fmla="*/ 183628 w 406470"/>
                    <a:gd name="connsiteY1" fmla="*/ 174985 h 609359"/>
                    <a:gd name="connsiteX2" fmla="*/ 0 w 406470"/>
                    <a:gd name="connsiteY2" fmla="*/ 397630 h 609359"/>
                    <a:gd name="connsiteX3" fmla="*/ 187678 w 406470"/>
                    <a:gd name="connsiteY3" fmla="*/ 609360 h 609359"/>
                    <a:gd name="connsiteX4" fmla="*/ 291394 w 406470"/>
                    <a:gd name="connsiteY4" fmla="*/ 559230 h 609359"/>
                    <a:gd name="connsiteX5" fmla="*/ 291394 w 406470"/>
                    <a:gd name="connsiteY5" fmla="*/ 605261 h 609359"/>
                    <a:gd name="connsiteX6" fmla="*/ 406471 w 406470"/>
                    <a:gd name="connsiteY6" fmla="*/ 605261 h 609359"/>
                    <a:gd name="connsiteX7" fmla="*/ 406471 w 406470"/>
                    <a:gd name="connsiteY7" fmla="*/ 0 h 609359"/>
                    <a:gd name="connsiteX8" fmla="*/ 291049 w 406470"/>
                    <a:gd name="connsiteY8" fmla="*/ 0 h 609359"/>
                    <a:gd name="connsiteX9" fmla="*/ 202593 w 406470"/>
                    <a:gd name="connsiteY9" fmla="*/ 505989 h 609359"/>
                    <a:gd name="connsiteX10" fmla="*/ 113940 w 406470"/>
                    <a:gd name="connsiteY10" fmla="*/ 392691 h 609359"/>
                    <a:gd name="connsiteX11" fmla="*/ 202593 w 406470"/>
                    <a:gd name="connsiteY11" fmla="*/ 277862 h 609359"/>
                    <a:gd name="connsiteX12" fmla="*/ 291049 w 406470"/>
                    <a:gd name="connsiteY12" fmla="*/ 371701 h 609359"/>
                    <a:gd name="connsiteX13" fmla="*/ 291049 w 406470"/>
                    <a:gd name="connsiteY13" fmla="*/ 406569 h 609359"/>
                    <a:gd name="connsiteX14" fmla="*/ 202593 w 406470"/>
                    <a:gd name="connsiteY14" fmla="*/ 505742 h 6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6470" h="609359">
                      <a:moveTo>
                        <a:pt x="291049" y="213261"/>
                      </a:moveTo>
                      <a:cubicBezTo>
                        <a:pt x="260866" y="188251"/>
                        <a:pt x="222825" y="174698"/>
                        <a:pt x="183628" y="174985"/>
                      </a:cubicBezTo>
                      <a:cubicBezTo>
                        <a:pt x="60896" y="174985"/>
                        <a:pt x="0" y="288283"/>
                        <a:pt x="0" y="397630"/>
                      </a:cubicBezTo>
                      <a:cubicBezTo>
                        <a:pt x="0" y="503865"/>
                        <a:pt x="72799" y="609360"/>
                        <a:pt x="187678" y="609360"/>
                      </a:cubicBezTo>
                      <a:cubicBezTo>
                        <a:pt x="225954" y="609360"/>
                        <a:pt x="269466" y="592617"/>
                        <a:pt x="291394" y="559230"/>
                      </a:cubicBezTo>
                      <a:lnTo>
                        <a:pt x="291394" y="605261"/>
                      </a:lnTo>
                      <a:lnTo>
                        <a:pt x="406471" y="605261"/>
                      </a:lnTo>
                      <a:lnTo>
                        <a:pt x="406471" y="0"/>
                      </a:lnTo>
                      <a:lnTo>
                        <a:pt x="291049" y="0"/>
                      </a:lnTo>
                      <a:close/>
                      <a:moveTo>
                        <a:pt x="202593" y="505989"/>
                      </a:moveTo>
                      <a:cubicBezTo>
                        <a:pt x="143327" y="505989"/>
                        <a:pt x="113940" y="445043"/>
                        <a:pt x="113940" y="392691"/>
                      </a:cubicBezTo>
                      <a:cubicBezTo>
                        <a:pt x="113940" y="339549"/>
                        <a:pt x="143228" y="277862"/>
                        <a:pt x="202593" y="277862"/>
                      </a:cubicBezTo>
                      <a:cubicBezTo>
                        <a:pt x="257267" y="277862"/>
                        <a:pt x="285764" y="323151"/>
                        <a:pt x="291049" y="371701"/>
                      </a:cubicBezTo>
                      <a:lnTo>
                        <a:pt x="291049" y="406569"/>
                      </a:lnTo>
                      <a:cubicBezTo>
                        <a:pt x="285715" y="455958"/>
                        <a:pt x="258353" y="505742"/>
                        <a:pt x="202593" y="505742"/>
                      </a:cubicBezTo>
                    </a:path>
                  </a:pathLst>
                </a:custGeom>
                <a:grpFill/>
                <a:ln w="492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061DEA7C-7CF4-A756-7D32-47324EE9544A}"/>
                  </a:ext>
                </a:extLst>
              </p:cNvPr>
              <p:cNvSpPr/>
              <p:nvPr/>
            </p:nvSpPr>
            <p:spPr>
              <a:xfrm>
                <a:off x="11297080" y="1048913"/>
                <a:ext cx="447117" cy="420398"/>
              </a:xfrm>
              <a:custGeom>
                <a:avLst/>
                <a:gdLst>
                  <a:gd name="connsiteX0" fmla="*/ 304828 w 447117"/>
                  <a:gd name="connsiteY0" fmla="*/ 0 h 420398"/>
                  <a:gd name="connsiteX1" fmla="*/ 223584 w 447117"/>
                  <a:gd name="connsiteY1" fmla="*/ 112113 h 420398"/>
                  <a:gd name="connsiteX2" fmla="*/ 142289 w 447117"/>
                  <a:gd name="connsiteY2" fmla="*/ 0 h 420398"/>
                  <a:gd name="connsiteX3" fmla="*/ 13681 w 447117"/>
                  <a:gd name="connsiteY3" fmla="*/ 0 h 420398"/>
                  <a:gd name="connsiteX4" fmla="*/ 159279 w 447117"/>
                  <a:gd name="connsiteY4" fmla="*/ 200766 h 420398"/>
                  <a:gd name="connsiteX5" fmla="*/ 0 w 447117"/>
                  <a:gd name="connsiteY5" fmla="*/ 420398 h 420398"/>
                  <a:gd name="connsiteX6" fmla="*/ 130239 w 447117"/>
                  <a:gd name="connsiteY6" fmla="*/ 420398 h 420398"/>
                  <a:gd name="connsiteX7" fmla="*/ 224374 w 447117"/>
                  <a:gd name="connsiteY7" fmla="*/ 290555 h 420398"/>
                  <a:gd name="connsiteX8" fmla="*/ 318558 w 447117"/>
                  <a:gd name="connsiteY8" fmla="*/ 420398 h 420398"/>
                  <a:gd name="connsiteX9" fmla="*/ 447118 w 447117"/>
                  <a:gd name="connsiteY9" fmla="*/ 420398 h 420398"/>
                  <a:gd name="connsiteX10" fmla="*/ 288678 w 447117"/>
                  <a:gd name="connsiteY10" fmla="*/ 201902 h 420398"/>
                  <a:gd name="connsiteX11" fmla="*/ 435067 w 447117"/>
                  <a:gd name="connsiteY11" fmla="*/ 0 h 420398"/>
                  <a:gd name="connsiteX12" fmla="*/ 304828 w 447117"/>
                  <a:gd name="connsiteY12" fmla="*/ 0 h 4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117" h="420398">
                    <a:moveTo>
                      <a:pt x="304828" y="0"/>
                    </a:moveTo>
                    <a:lnTo>
                      <a:pt x="223584" y="112113"/>
                    </a:lnTo>
                    <a:lnTo>
                      <a:pt x="142289" y="0"/>
                    </a:lnTo>
                    <a:lnTo>
                      <a:pt x="13681" y="0"/>
                    </a:lnTo>
                    <a:lnTo>
                      <a:pt x="159279" y="200766"/>
                    </a:lnTo>
                    <a:lnTo>
                      <a:pt x="0" y="420398"/>
                    </a:lnTo>
                    <a:lnTo>
                      <a:pt x="130239" y="420398"/>
                    </a:lnTo>
                    <a:lnTo>
                      <a:pt x="224374" y="290555"/>
                    </a:lnTo>
                    <a:lnTo>
                      <a:pt x="318558" y="420398"/>
                    </a:lnTo>
                    <a:lnTo>
                      <a:pt x="447118" y="420398"/>
                    </a:lnTo>
                    <a:lnTo>
                      <a:pt x="288678" y="201902"/>
                    </a:lnTo>
                    <a:lnTo>
                      <a:pt x="435067" y="0"/>
                    </a:lnTo>
                    <a:lnTo>
                      <a:pt x="304828" y="0"/>
                    </a:lnTo>
                    <a:close/>
                  </a:path>
                </a:pathLst>
              </a:custGeom>
              <a:grpFill/>
              <a:ln w="492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6934463-A4E5-2290-5015-3C5881CF8842}"/>
                  </a:ext>
                </a:extLst>
              </p:cNvPr>
              <p:cNvSpPr/>
              <p:nvPr/>
            </p:nvSpPr>
            <p:spPr>
              <a:xfrm>
                <a:off x="10344368" y="1049357"/>
                <a:ext cx="115076" cy="419953"/>
              </a:xfrm>
              <a:custGeom>
                <a:avLst/>
                <a:gdLst>
                  <a:gd name="connsiteX0" fmla="*/ 0 w 115076"/>
                  <a:gd name="connsiteY0" fmla="*/ 0 h 419953"/>
                  <a:gd name="connsiteX1" fmla="*/ 115076 w 115076"/>
                  <a:gd name="connsiteY1" fmla="*/ 0 h 419953"/>
                  <a:gd name="connsiteX2" fmla="*/ 115076 w 115076"/>
                  <a:gd name="connsiteY2" fmla="*/ 419954 h 419953"/>
                  <a:gd name="connsiteX3" fmla="*/ 0 w 115076"/>
                  <a:gd name="connsiteY3" fmla="*/ 419954 h 419953"/>
                </a:gdLst>
                <a:ahLst/>
                <a:cxnLst>
                  <a:cxn ang="0">
                    <a:pos x="connsiteX0" y="connsiteY0"/>
                  </a:cxn>
                  <a:cxn ang="0">
                    <a:pos x="connsiteX1" y="connsiteY1"/>
                  </a:cxn>
                  <a:cxn ang="0">
                    <a:pos x="connsiteX2" y="connsiteY2"/>
                  </a:cxn>
                  <a:cxn ang="0">
                    <a:pos x="connsiteX3" y="connsiteY3"/>
                  </a:cxn>
                </a:cxnLst>
                <a:rect l="l" t="t" r="r" b="b"/>
                <a:pathLst>
                  <a:path w="115076" h="419953">
                    <a:moveTo>
                      <a:pt x="0" y="0"/>
                    </a:moveTo>
                    <a:lnTo>
                      <a:pt x="115076" y="0"/>
                    </a:lnTo>
                    <a:lnTo>
                      <a:pt x="115076" y="419954"/>
                    </a:lnTo>
                    <a:lnTo>
                      <a:pt x="0" y="419954"/>
                    </a:lnTo>
                    <a:close/>
                  </a:path>
                </a:pathLst>
              </a:custGeom>
              <a:grpFill/>
              <a:ln w="492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D64C230-B426-0C83-47F2-1EA61E9B4972}"/>
                  </a:ext>
                </a:extLst>
              </p:cNvPr>
              <p:cNvSpPr/>
              <p:nvPr/>
            </p:nvSpPr>
            <p:spPr>
              <a:xfrm>
                <a:off x="10337800" y="875064"/>
                <a:ext cx="128411" cy="126435"/>
              </a:xfrm>
              <a:custGeom>
                <a:avLst/>
                <a:gdLst>
                  <a:gd name="connsiteX0" fmla="*/ 128411 w 128411"/>
                  <a:gd name="connsiteY0" fmla="*/ 61588 h 126435"/>
                  <a:gd name="connsiteX1" fmla="*/ 64206 w 128411"/>
                  <a:gd name="connsiteY1" fmla="*/ 126436 h 126435"/>
                  <a:gd name="connsiteX2" fmla="*/ 0 w 128411"/>
                  <a:gd name="connsiteY2" fmla="*/ 61588 h 126435"/>
                  <a:gd name="connsiteX3" fmla="*/ 64206 w 128411"/>
                  <a:gd name="connsiteY3" fmla="*/ 0 h 126435"/>
                  <a:gd name="connsiteX4" fmla="*/ 128411 w 128411"/>
                  <a:gd name="connsiteY4" fmla="*/ 61736 h 126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11" h="126435">
                    <a:moveTo>
                      <a:pt x="128411" y="61588"/>
                    </a:moveTo>
                    <a:cubicBezTo>
                      <a:pt x="128466" y="97178"/>
                      <a:pt x="99792" y="126139"/>
                      <a:pt x="64206" y="126436"/>
                    </a:cubicBezTo>
                    <a:cubicBezTo>
                      <a:pt x="28972" y="125314"/>
                      <a:pt x="770" y="96832"/>
                      <a:pt x="0" y="61588"/>
                    </a:cubicBezTo>
                    <a:cubicBezTo>
                      <a:pt x="0" y="29633"/>
                      <a:pt x="30078" y="0"/>
                      <a:pt x="64206" y="0"/>
                    </a:cubicBezTo>
                    <a:cubicBezTo>
                      <a:pt x="98333" y="0"/>
                      <a:pt x="128411" y="28942"/>
                      <a:pt x="128411" y="61736"/>
                    </a:cubicBezTo>
                  </a:path>
                </a:pathLst>
              </a:custGeom>
              <a:grpFill/>
              <a:ln w="4928" cap="flat">
                <a:noFill/>
                <a:prstDash val="solid"/>
                <a:miter/>
              </a:ln>
            </p:spPr>
            <p:txBody>
              <a:bodyPr rtlCol="0" anchor="ctr"/>
              <a:lstStyle/>
              <a:p>
                <a:endParaRPr lang="en-GB"/>
              </a:p>
            </p:txBody>
          </p:sp>
        </p:grpSp>
      </p:grpSp>
      <p:sp>
        <p:nvSpPr>
          <p:cNvPr id="7" name="Text Placeholder 6">
            <a:extLst>
              <a:ext uri="{FF2B5EF4-FFF2-40B4-BE49-F238E27FC236}">
                <a16:creationId xmlns:a16="http://schemas.microsoft.com/office/drawing/2014/main" id="{75FC395C-FF41-1337-6927-A30F7DFC3EE1}"/>
              </a:ext>
            </a:extLst>
          </p:cNvPr>
          <p:cNvSpPr>
            <a:spLocks noGrp="1"/>
          </p:cNvSpPr>
          <p:nvPr>
            <p:ph type="body" sz="quarter" idx="16"/>
          </p:nvPr>
        </p:nvSpPr>
        <p:spPr>
          <a:xfrm>
            <a:off x="442913" y="1418602"/>
            <a:ext cx="5305426" cy="1033891"/>
          </a:xfrm>
        </p:spPr>
        <p:txBody>
          <a:bodyPr/>
          <a:lstStyle>
            <a:lvl1pPr>
              <a:defRPr b="1">
                <a:solidFill>
                  <a:schemeClr val="accent2"/>
                </a:solidFill>
              </a:defRPr>
            </a:lvl1pPr>
          </a:lstStyle>
          <a:p>
            <a:pPr lvl="0"/>
            <a:r>
              <a:rPr lang="en-GB"/>
              <a:t>Click to edit Master text styles</a:t>
            </a:r>
          </a:p>
          <a:p>
            <a:pPr lvl="1"/>
            <a:r>
              <a:rPr lang="en-GB"/>
              <a:t>Second level</a:t>
            </a:r>
          </a:p>
          <a:p>
            <a:pPr lvl="2"/>
            <a:r>
              <a:rPr lang="en-GB"/>
              <a:t>Third level</a:t>
            </a:r>
          </a:p>
        </p:txBody>
      </p:sp>
      <p:sp>
        <p:nvSpPr>
          <p:cNvPr id="42" name="Text Placeholder 6">
            <a:extLst>
              <a:ext uri="{FF2B5EF4-FFF2-40B4-BE49-F238E27FC236}">
                <a16:creationId xmlns:a16="http://schemas.microsoft.com/office/drawing/2014/main" id="{D6064FF5-8C8E-7217-ED60-005DAAD2DE96}"/>
              </a:ext>
            </a:extLst>
          </p:cNvPr>
          <p:cNvSpPr>
            <a:spLocks noGrp="1"/>
          </p:cNvSpPr>
          <p:nvPr>
            <p:ph type="body" sz="quarter" idx="17"/>
          </p:nvPr>
        </p:nvSpPr>
        <p:spPr>
          <a:xfrm>
            <a:off x="6191251" y="1418602"/>
            <a:ext cx="5305426" cy="1033891"/>
          </a:xfrm>
        </p:spPr>
        <p:txBody>
          <a:bodyPr lIns="108000"/>
          <a:lstStyle>
            <a:lvl1pPr>
              <a:defRPr lang="en-US" sz="1800" b="1" kern="1200" dirty="0" smtClean="0">
                <a:solidFill>
                  <a:schemeClr val="accent2"/>
                </a:solidFill>
                <a:latin typeface="+mn-lt"/>
                <a:ea typeface="+mn-ea"/>
                <a:cs typeface="+mn-cs"/>
              </a:defRPr>
            </a:lvl1pPr>
          </a:lstStyle>
          <a:p>
            <a:pPr marL="0" lvl="0" indent="0" algn="l" defTabSz="914400" rtl="0" eaLnBrk="1" latinLnBrk="0" hangingPunct="1">
              <a:lnSpc>
                <a:spcPct val="90000"/>
              </a:lnSpc>
              <a:spcBef>
                <a:spcPts val="1000"/>
              </a:spcBef>
              <a:spcAft>
                <a:spcPts val="600"/>
              </a:spcAft>
              <a:buFont typeface="Arial" panose="020B0604020202020204" pitchFamily="34" charset="0"/>
              <a:buNone/>
            </a:pPr>
            <a:r>
              <a:rPr lang="en-GB"/>
              <a:t>Click to edit Master text styles</a:t>
            </a:r>
          </a:p>
          <a:p>
            <a:pPr marL="0" lvl="1" indent="0" algn="l" defTabSz="914400" rtl="0" eaLnBrk="1" latinLnBrk="0" hangingPunct="1">
              <a:lnSpc>
                <a:spcPct val="90000"/>
              </a:lnSpc>
              <a:spcBef>
                <a:spcPts val="1000"/>
              </a:spcBef>
              <a:spcAft>
                <a:spcPts val="600"/>
              </a:spcAft>
              <a:buFont typeface="Arial" panose="020B0604020202020204" pitchFamily="34" charset="0"/>
              <a:buNone/>
            </a:pPr>
            <a:r>
              <a:rPr lang="en-GB"/>
              <a:t>Second level</a:t>
            </a:r>
          </a:p>
          <a:p>
            <a:pPr marL="0" lvl="2" indent="0" algn="l" defTabSz="914400" rtl="0" eaLnBrk="1" latinLnBrk="0" hangingPunct="1">
              <a:lnSpc>
                <a:spcPct val="90000"/>
              </a:lnSpc>
              <a:spcBef>
                <a:spcPts val="1000"/>
              </a:spcBef>
              <a:spcAft>
                <a:spcPts val="600"/>
              </a:spcAft>
              <a:buFont typeface="Arial" panose="020B0604020202020204" pitchFamily="34" charset="0"/>
              <a:buNone/>
            </a:pPr>
            <a:r>
              <a:rPr lang="en-GB"/>
              <a:t>Third level</a:t>
            </a:r>
          </a:p>
        </p:txBody>
      </p:sp>
    </p:spTree>
    <p:extLst>
      <p:ext uri="{BB962C8B-B14F-4D97-AF65-F5344CB8AC3E}">
        <p14:creationId xmlns:p14="http://schemas.microsoft.com/office/powerpoint/2010/main" val="424322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9CB4-26E0-49E8-BE34-B4E48EDE171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C2C44AB-739D-4BE2-8F77-827905945DEF}"/>
              </a:ext>
            </a:extLst>
          </p:cNvPr>
          <p:cNvSpPr>
            <a:spLocks noGrp="1"/>
          </p:cNvSpPr>
          <p:nvPr>
            <p:ph type="dt" sz="half" idx="10"/>
          </p:nvPr>
        </p:nvSpPr>
        <p:spPr/>
        <p:txBody>
          <a:bodyPr/>
          <a:lstStyle/>
          <a:p>
            <a:fld id="{F2FA8037-3D4F-451D-9D4C-A18C87D61ED0}" type="datetime1">
              <a:rPr lang="en-GB" smtClean="0"/>
              <a:t>22/02/2023</a:t>
            </a:fld>
            <a:endParaRPr lang="en-GB" dirty="0"/>
          </a:p>
        </p:txBody>
      </p:sp>
      <p:sp>
        <p:nvSpPr>
          <p:cNvPr id="4" name="Footer Placeholder 3">
            <a:extLst>
              <a:ext uri="{FF2B5EF4-FFF2-40B4-BE49-F238E27FC236}">
                <a16:creationId xmlns:a16="http://schemas.microsoft.com/office/drawing/2014/main" id="{75F7ACAE-579A-4390-9035-795BFF5FCD93}"/>
              </a:ext>
            </a:extLst>
          </p:cNvPr>
          <p:cNvSpPr>
            <a:spLocks noGrp="1"/>
          </p:cNvSpPr>
          <p:nvPr>
            <p:ph type="ftr" sz="quarter" idx="11"/>
          </p:nvPr>
        </p:nvSpPr>
        <p:spPr/>
        <p:txBody>
          <a:bodyPr/>
          <a:lstStyle/>
          <a:p>
            <a:r>
              <a:rPr lang="en-GB"/>
              <a:t>Presentation Title</a:t>
            </a:r>
            <a:endParaRPr lang="en-GB" dirty="0"/>
          </a:p>
        </p:txBody>
      </p:sp>
      <p:sp>
        <p:nvSpPr>
          <p:cNvPr id="5" name="Slide Number Placeholder 4">
            <a:extLst>
              <a:ext uri="{FF2B5EF4-FFF2-40B4-BE49-F238E27FC236}">
                <a16:creationId xmlns:a16="http://schemas.microsoft.com/office/drawing/2014/main" id="{B4132D50-3891-4154-AC51-8DF8DBB803A2}"/>
              </a:ext>
            </a:extLst>
          </p:cNvPr>
          <p:cNvSpPr>
            <a:spLocks noGrp="1"/>
          </p:cNvSpPr>
          <p:nvPr>
            <p:ph type="sldNum" sz="quarter" idx="12"/>
          </p:nvPr>
        </p:nvSpPr>
        <p:spPr/>
        <p:txBody>
          <a:bodyPr/>
          <a:lstStyle/>
          <a:p>
            <a:fld id="{F6FF6BB6-49D7-41C9-91D9-C79E060998A9}" type="slidenum">
              <a:rPr lang="en-GB" smtClean="0"/>
              <a:pPr/>
              <a:t>‹#›</a:t>
            </a:fld>
            <a:endParaRPr lang="en-GB" dirty="0"/>
          </a:p>
        </p:txBody>
      </p:sp>
      <p:sp>
        <p:nvSpPr>
          <p:cNvPr id="41" name="Content Placeholder 40">
            <a:extLst>
              <a:ext uri="{FF2B5EF4-FFF2-40B4-BE49-F238E27FC236}">
                <a16:creationId xmlns:a16="http://schemas.microsoft.com/office/drawing/2014/main" id="{58EBB6E2-DE82-4002-83EE-6E96493EE774}"/>
              </a:ext>
            </a:extLst>
          </p:cNvPr>
          <p:cNvSpPr>
            <a:spLocks noGrp="1"/>
          </p:cNvSpPr>
          <p:nvPr>
            <p:ph sz="quarter" idx="13"/>
          </p:nvPr>
        </p:nvSpPr>
        <p:spPr>
          <a:xfrm>
            <a:off x="442913" y="1418602"/>
            <a:ext cx="3644900" cy="48186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3" name="Content Placeholder 40">
            <a:extLst>
              <a:ext uri="{FF2B5EF4-FFF2-40B4-BE49-F238E27FC236}">
                <a16:creationId xmlns:a16="http://schemas.microsoft.com/office/drawing/2014/main" id="{B56A3196-7EF2-412D-AE34-B41932B7A2B7}"/>
              </a:ext>
            </a:extLst>
          </p:cNvPr>
          <p:cNvSpPr>
            <a:spLocks noGrp="1"/>
          </p:cNvSpPr>
          <p:nvPr>
            <p:ph sz="quarter" idx="14"/>
          </p:nvPr>
        </p:nvSpPr>
        <p:spPr>
          <a:xfrm>
            <a:off x="4277519" y="1418602"/>
            <a:ext cx="3639344" cy="48186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4" name="Content Placeholder 40">
            <a:extLst>
              <a:ext uri="{FF2B5EF4-FFF2-40B4-BE49-F238E27FC236}">
                <a16:creationId xmlns:a16="http://schemas.microsoft.com/office/drawing/2014/main" id="{EA37FA8E-DEC3-49AF-B388-926FD10B9ECE}"/>
              </a:ext>
            </a:extLst>
          </p:cNvPr>
          <p:cNvSpPr>
            <a:spLocks noGrp="1"/>
          </p:cNvSpPr>
          <p:nvPr>
            <p:ph sz="quarter" idx="15"/>
          </p:nvPr>
        </p:nvSpPr>
        <p:spPr>
          <a:xfrm>
            <a:off x="8105774" y="1418602"/>
            <a:ext cx="3643314" cy="48186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4261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with key stats">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9725DD4-EFEB-4991-8910-CE443625D60B}"/>
              </a:ext>
            </a:extLst>
          </p:cNvPr>
          <p:cNvSpPr/>
          <p:nvPr userDrawn="1"/>
        </p:nvSpPr>
        <p:spPr>
          <a:xfrm>
            <a:off x="4270375" y="4562474"/>
            <a:ext cx="3644900" cy="1674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9194E62-F14B-4E58-8628-A746FA8DF475}"/>
              </a:ext>
            </a:extLst>
          </p:cNvPr>
          <p:cNvSpPr/>
          <p:nvPr userDrawn="1"/>
        </p:nvSpPr>
        <p:spPr>
          <a:xfrm>
            <a:off x="442913" y="4562474"/>
            <a:ext cx="3644900" cy="1674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823953D-9DC1-43EF-83D2-CF44AFDA22FF}"/>
              </a:ext>
            </a:extLst>
          </p:cNvPr>
          <p:cNvSpPr/>
          <p:nvPr userDrawn="1"/>
        </p:nvSpPr>
        <p:spPr>
          <a:xfrm>
            <a:off x="8105775" y="4562474"/>
            <a:ext cx="3644900" cy="1674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6B9CB4-26E0-49E8-BE34-B4E48EDE1717}"/>
              </a:ext>
            </a:extLst>
          </p:cNvPr>
          <p:cNvSpPr>
            <a:spLocks noGrp="1"/>
          </p:cNvSpPr>
          <p:nvPr>
            <p:ph type="title"/>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CC2C44AB-739D-4BE2-8F77-827905945DEF}"/>
              </a:ext>
            </a:extLst>
          </p:cNvPr>
          <p:cNvSpPr>
            <a:spLocks noGrp="1"/>
          </p:cNvSpPr>
          <p:nvPr>
            <p:ph type="dt" sz="half" idx="10"/>
          </p:nvPr>
        </p:nvSpPr>
        <p:spPr/>
        <p:txBody>
          <a:bodyPr/>
          <a:lstStyle/>
          <a:p>
            <a:fld id="{F2FA8037-3D4F-451D-9D4C-A18C87D61ED0}" type="datetime1">
              <a:rPr lang="en-GB" smtClean="0"/>
              <a:t>22/02/2023</a:t>
            </a:fld>
            <a:endParaRPr lang="en-GB" dirty="0"/>
          </a:p>
        </p:txBody>
      </p:sp>
      <p:sp>
        <p:nvSpPr>
          <p:cNvPr id="4" name="Footer Placeholder 3">
            <a:extLst>
              <a:ext uri="{FF2B5EF4-FFF2-40B4-BE49-F238E27FC236}">
                <a16:creationId xmlns:a16="http://schemas.microsoft.com/office/drawing/2014/main" id="{75F7ACAE-579A-4390-9035-795BFF5FCD93}"/>
              </a:ext>
            </a:extLst>
          </p:cNvPr>
          <p:cNvSpPr>
            <a:spLocks noGrp="1"/>
          </p:cNvSpPr>
          <p:nvPr>
            <p:ph type="ftr" sz="quarter" idx="11"/>
          </p:nvPr>
        </p:nvSpPr>
        <p:spPr/>
        <p:txBody>
          <a:bodyPr/>
          <a:lstStyle/>
          <a:p>
            <a:r>
              <a:rPr lang="en-GB"/>
              <a:t>Presentation Title</a:t>
            </a:r>
            <a:endParaRPr lang="en-GB" dirty="0"/>
          </a:p>
        </p:txBody>
      </p:sp>
      <p:sp>
        <p:nvSpPr>
          <p:cNvPr id="5" name="Slide Number Placeholder 4">
            <a:extLst>
              <a:ext uri="{FF2B5EF4-FFF2-40B4-BE49-F238E27FC236}">
                <a16:creationId xmlns:a16="http://schemas.microsoft.com/office/drawing/2014/main" id="{B4132D50-3891-4154-AC51-8DF8DBB803A2}"/>
              </a:ext>
            </a:extLst>
          </p:cNvPr>
          <p:cNvSpPr>
            <a:spLocks noGrp="1"/>
          </p:cNvSpPr>
          <p:nvPr>
            <p:ph type="sldNum" sz="quarter" idx="12"/>
          </p:nvPr>
        </p:nvSpPr>
        <p:spPr/>
        <p:txBody>
          <a:bodyPr/>
          <a:lstStyle/>
          <a:p>
            <a:fld id="{F6FF6BB6-49D7-41C9-91D9-C79E060998A9}" type="slidenum">
              <a:rPr lang="en-GB" smtClean="0"/>
              <a:pPr/>
              <a:t>‹#›</a:t>
            </a:fld>
            <a:endParaRPr lang="en-GB" dirty="0"/>
          </a:p>
        </p:txBody>
      </p:sp>
      <p:sp>
        <p:nvSpPr>
          <p:cNvPr id="41" name="Content Placeholder 40">
            <a:extLst>
              <a:ext uri="{FF2B5EF4-FFF2-40B4-BE49-F238E27FC236}">
                <a16:creationId xmlns:a16="http://schemas.microsoft.com/office/drawing/2014/main" id="{58EBB6E2-DE82-4002-83EE-6E96493EE774}"/>
              </a:ext>
            </a:extLst>
          </p:cNvPr>
          <p:cNvSpPr>
            <a:spLocks noGrp="1"/>
          </p:cNvSpPr>
          <p:nvPr>
            <p:ph sz="quarter" idx="13"/>
          </p:nvPr>
        </p:nvSpPr>
        <p:spPr>
          <a:xfrm>
            <a:off x="442913" y="2436316"/>
            <a:ext cx="3644900" cy="1985369"/>
          </a:xfrm>
          <a:noFill/>
        </p:spPr>
        <p:txBody>
          <a:bodyPr lIns="108000" tIns="108000" rIns="108000"/>
          <a:lstStyle>
            <a:lvl1pPr>
              <a:defRPr sz="14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43" name="Content Placeholder 40">
            <a:extLst>
              <a:ext uri="{FF2B5EF4-FFF2-40B4-BE49-F238E27FC236}">
                <a16:creationId xmlns:a16="http://schemas.microsoft.com/office/drawing/2014/main" id="{B56A3196-7EF2-412D-AE34-B41932B7A2B7}"/>
              </a:ext>
            </a:extLst>
          </p:cNvPr>
          <p:cNvSpPr>
            <a:spLocks noGrp="1"/>
          </p:cNvSpPr>
          <p:nvPr>
            <p:ph sz="quarter" idx="14"/>
          </p:nvPr>
        </p:nvSpPr>
        <p:spPr>
          <a:xfrm>
            <a:off x="4274344" y="2436316"/>
            <a:ext cx="3640932" cy="1985369"/>
          </a:xfrm>
          <a:noFill/>
        </p:spPr>
        <p:txBody>
          <a:bodyPr lIns="108000" tIns="108000" rIns="108000"/>
          <a:lstStyle>
            <a:lvl1pPr>
              <a:defRPr sz="14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44" name="Content Placeholder 40">
            <a:extLst>
              <a:ext uri="{FF2B5EF4-FFF2-40B4-BE49-F238E27FC236}">
                <a16:creationId xmlns:a16="http://schemas.microsoft.com/office/drawing/2014/main" id="{EA37FA8E-DEC3-49AF-B388-926FD10B9ECE}"/>
              </a:ext>
            </a:extLst>
          </p:cNvPr>
          <p:cNvSpPr>
            <a:spLocks noGrp="1"/>
          </p:cNvSpPr>
          <p:nvPr>
            <p:ph sz="quarter" idx="15"/>
          </p:nvPr>
        </p:nvSpPr>
        <p:spPr>
          <a:xfrm>
            <a:off x="8105775" y="2436316"/>
            <a:ext cx="3643312" cy="1985369"/>
          </a:xfrm>
          <a:noFill/>
        </p:spPr>
        <p:txBody>
          <a:bodyPr lIns="108000" tIns="108000" rIns="108000">
            <a:normAutofit/>
          </a:bodyPr>
          <a:lstStyle>
            <a:lvl1pPr>
              <a:defRPr sz="1400" b="0">
                <a:solidFill>
                  <a:schemeClr val="tx1"/>
                </a:solidFill>
              </a:defRPr>
            </a:lvl1pPr>
            <a:lvl2pPr>
              <a:defRPr sz="1200" b="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40" name="Text Placeholder 39">
            <a:extLst>
              <a:ext uri="{FF2B5EF4-FFF2-40B4-BE49-F238E27FC236}">
                <a16:creationId xmlns:a16="http://schemas.microsoft.com/office/drawing/2014/main" id="{E7AE919F-0539-45A0-BF35-D980BF67B928}"/>
              </a:ext>
            </a:extLst>
          </p:cNvPr>
          <p:cNvSpPr>
            <a:spLocks noGrp="1"/>
          </p:cNvSpPr>
          <p:nvPr>
            <p:ph type="body" sz="quarter" idx="16"/>
          </p:nvPr>
        </p:nvSpPr>
        <p:spPr>
          <a:xfrm>
            <a:off x="442913" y="1484313"/>
            <a:ext cx="3644899" cy="811212"/>
          </a:xfrm>
          <a:solidFill>
            <a:schemeClr val="accent1"/>
          </a:solidFill>
        </p:spPr>
        <p:txBody>
          <a:bodyPr vert="horz" lIns="108000" tIns="108000" rIns="108000" bIns="108000" rtlCol="0" anchor="ctr">
            <a:normAutofit/>
          </a:bodyPr>
          <a:lstStyle>
            <a:lvl1pPr>
              <a:defRPr lang="en-US" b="1" smtClean="0">
                <a:solidFill>
                  <a:schemeClr val="bg1"/>
                </a:solidFill>
                <a:latin typeface="+mj-lt"/>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GB">
                <a:solidFill>
                  <a:schemeClr val="bg1"/>
                </a:solidFill>
              </a:defRPr>
            </a:lvl5pPr>
          </a:lstStyle>
          <a:p>
            <a:pPr lvl="0"/>
            <a:r>
              <a:rPr lang="en-GB"/>
              <a:t>Click to edit Master text styles</a:t>
            </a:r>
          </a:p>
        </p:txBody>
      </p:sp>
      <p:sp>
        <p:nvSpPr>
          <p:cNvPr id="45" name="Text Placeholder 39">
            <a:extLst>
              <a:ext uri="{FF2B5EF4-FFF2-40B4-BE49-F238E27FC236}">
                <a16:creationId xmlns:a16="http://schemas.microsoft.com/office/drawing/2014/main" id="{4E48E56E-8CBF-44C3-8D0F-4B467D2BAF58}"/>
              </a:ext>
            </a:extLst>
          </p:cNvPr>
          <p:cNvSpPr>
            <a:spLocks noGrp="1"/>
          </p:cNvSpPr>
          <p:nvPr>
            <p:ph type="body" sz="quarter" idx="17"/>
          </p:nvPr>
        </p:nvSpPr>
        <p:spPr>
          <a:xfrm>
            <a:off x="4273154" y="1484313"/>
            <a:ext cx="3642122" cy="811212"/>
          </a:xfrm>
          <a:solidFill>
            <a:schemeClr val="accent1"/>
          </a:solidFill>
        </p:spPr>
        <p:txBody>
          <a:bodyPr vert="horz" lIns="108000" tIns="108000" rIns="108000" bIns="108000" rtlCol="0" anchor="ctr">
            <a:normAutofit/>
          </a:bodyPr>
          <a:lstStyle>
            <a:lvl1pPr>
              <a:defRPr lang="en-US" b="1" smtClean="0">
                <a:solidFill>
                  <a:schemeClr val="bg1"/>
                </a:solidFill>
                <a:latin typeface="+mj-lt"/>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GB">
                <a:solidFill>
                  <a:schemeClr val="bg1"/>
                </a:solidFill>
              </a:defRPr>
            </a:lvl5pPr>
          </a:lstStyle>
          <a:p>
            <a:pPr lvl="0"/>
            <a:r>
              <a:rPr lang="en-GB"/>
              <a:t>Click to edit Master text styles</a:t>
            </a:r>
          </a:p>
        </p:txBody>
      </p:sp>
      <p:sp>
        <p:nvSpPr>
          <p:cNvPr id="46" name="Text Placeholder 39">
            <a:extLst>
              <a:ext uri="{FF2B5EF4-FFF2-40B4-BE49-F238E27FC236}">
                <a16:creationId xmlns:a16="http://schemas.microsoft.com/office/drawing/2014/main" id="{B9987D27-B986-43B3-97AC-C5F6AC4B7722}"/>
              </a:ext>
            </a:extLst>
          </p:cNvPr>
          <p:cNvSpPr>
            <a:spLocks noGrp="1"/>
          </p:cNvSpPr>
          <p:nvPr>
            <p:ph type="body" sz="quarter" idx="18"/>
          </p:nvPr>
        </p:nvSpPr>
        <p:spPr>
          <a:xfrm>
            <a:off x="8105774" y="1484313"/>
            <a:ext cx="3643313" cy="811212"/>
          </a:xfrm>
          <a:solidFill>
            <a:schemeClr val="accent1"/>
          </a:solidFill>
        </p:spPr>
        <p:txBody>
          <a:bodyPr vert="horz" lIns="108000" tIns="108000" rIns="108000" bIns="108000" rtlCol="0" anchor="ctr">
            <a:normAutofit/>
          </a:bodyPr>
          <a:lstStyle>
            <a:lvl1pPr>
              <a:defRPr lang="en-US" b="1" smtClean="0">
                <a:solidFill>
                  <a:schemeClr val="bg1"/>
                </a:solidFill>
                <a:latin typeface="+mj-lt"/>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GB">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409286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93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content slide">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8447CC9-3B17-4B14-BEEF-3D1644A6E315}"/>
              </a:ext>
            </a:extLst>
          </p:cNvPr>
          <p:cNvSpPr/>
          <p:nvPr userDrawn="1"/>
        </p:nvSpPr>
        <p:spPr>
          <a:xfrm>
            <a:off x="0" y="6453188"/>
            <a:ext cx="12192000" cy="39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24ED1B58-08A2-40C7-9D8E-CB9592061D78}"/>
              </a:ext>
            </a:extLst>
          </p:cNvPr>
          <p:cNvSpPr>
            <a:spLocks noGrp="1"/>
          </p:cNvSpPr>
          <p:nvPr>
            <p:ph type="dt" sz="half" idx="10"/>
          </p:nvPr>
        </p:nvSpPr>
        <p:spPr/>
        <p:txBody>
          <a:bodyPr/>
          <a:lstStyle/>
          <a:p>
            <a:fld id="{ADE8C552-1E7B-4FEE-B551-8688BBB8A391}" type="datetime1">
              <a:rPr lang="en-GB" smtClean="0"/>
              <a:t>22/02/2023</a:t>
            </a:fld>
            <a:endParaRPr lang="en-GB"/>
          </a:p>
        </p:txBody>
      </p:sp>
      <p:sp>
        <p:nvSpPr>
          <p:cNvPr id="5" name="Footer Placeholder 4">
            <a:extLst>
              <a:ext uri="{FF2B5EF4-FFF2-40B4-BE49-F238E27FC236}">
                <a16:creationId xmlns:a16="http://schemas.microsoft.com/office/drawing/2014/main" id="{FDF20D8C-3E98-4E18-923D-F62F3365945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6FA5EBD2-2E5F-483A-9B71-658ABDC3E2D7}"/>
              </a:ext>
            </a:extLst>
          </p:cNvPr>
          <p:cNvSpPr>
            <a:spLocks noGrp="1"/>
          </p:cNvSpPr>
          <p:nvPr>
            <p:ph type="sldNum" sz="quarter" idx="12"/>
          </p:nvPr>
        </p:nvSpPr>
        <p:spPr/>
        <p:txBody>
          <a:bodyPr/>
          <a:lstStyle/>
          <a:p>
            <a:fld id="{F6FF6BB6-49D7-41C9-91D9-C79E060998A9}" type="slidenum">
              <a:rPr lang="en-GB" smtClean="0"/>
              <a:t>‹#›</a:t>
            </a:fld>
            <a:endParaRPr lang="en-GB"/>
          </a:p>
        </p:txBody>
      </p:sp>
      <p:sp>
        <p:nvSpPr>
          <p:cNvPr id="7" name="Title 6">
            <a:extLst>
              <a:ext uri="{FF2B5EF4-FFF2-40B4-BE49-F238E27FC236}">
                <a16:creationId xmlns:a16="http://schemas.microsoft.com/office/drawing/2014/main" id="{0EAEA17C-3915-4AFF-AE8F-3BA94D7CC7B1}"/>
              </a:ext>
            </a:extLst>
          </p:cNvPr>
          <p:cNvSpPr>
            <a:spLocks noGrp="1"/>
          </p:cNvSpPr>
          <p:nvPr>
            <p:ph type="title"/>
          </p:nvPr>
        </p:nvSpPr>
        <p:spPr/>
        <p:txBody>
          <a:bodyPr/>
          <a:lstStyle/>
          <a:p>
            <a:r>
              <a:rPr lang="en-GB"/>
              <a:t>Click to edit Master title style</a:t>
            </a:r>
          </a:p>
        </p:txBody>
      </p:sp>
      <p:sp>
        <p:nvSpPr>
          <p:cNvPr id="53" name="Content Placeholder 2">
            <a:extLst>
              <a:ext uri="{FF2B5EF4-FFF2-40B4-BE49-F238E27FC236}">
                <a16:creationId xmlns:a16="http://schemas.microsoft.com/office/drawing/2014/main" id="{F280010B-6B70-4D65-9912-7162132DFA75}"/>
              </a:ext>
            </a:extLst>
          </p:cNvPr>
          <p:cNvSpPr>
            <a:spLocks noGrp="1"/>
          </p:cNvSpPr>
          <p:nvPr>
            <p:ph idx="25"/>
          </p:nvPr>
        </p:nvSpPr>
        <p:spPr>
          <a:xfrm>
            <a:off x="442913" y="2073652"/>
            <a:ext cx="3644900" cy="1550636"/>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4" name="Content Placeholder 2">
            <a:extLst>
              <a:ext uri="{FF2B5EF4-FFF2-40B4-BE49-F238E27FC236}">
                <a16:creationId xmlns:a16="http://schemas.microsoft.com/office/drawing/2014/main" id="{05A70918-03A2-414A-8B6A-037C4B3A1E39}"/>
              </a:ext>
            </a:extLst>
          </p:cNvPr>
          <p:cNvSpPr>
            <a:spLocks noGrp="1"/>
          </p:cNvSpPr>
          <p:nvPr>
            <p:ph idx="26"/>
          </p:nvPr>
        </p:nvSpPr>
        <p:spPr>
          <a:xfrm>
            <a:off x="4273550" y="2073652"/>
            <a:ext cx="3644900" cy="1550636"/>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5" name="Content Placeholder 2">
            <a:extLst>
              <a:ext uri="{FF2B5EF4-FFF2-40B4-BE49-F238E27FC236}">
                <a16:creationId xmlns:a16="http://schemas.microsoft.com/office/drawing/2014/main" id="{8F2DB5F7-4443-4A4F-9EDA-181CF19177FB}"/>
              </a:ext>
            </a:extLst>
          </p:cNvPr>
          <p:cNvSpPr>
            <a:spLocks noGrp="1"/>
          </p:cNvSpPr>
          <p:nvPr>
            <p:ph idx="27"/>
          </p:nvPr>
        </p:nvSpPr>
        <p:spPr>
          <a:xfrm>
            <a:off x="8104187" y="2073652"/>
            <a:ext cx="3644900" cy="1550636"/>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0" name="Content Placeholder 2">
            <a:extLst>
              <a:ext uri="{FF2B5EF4-FFF2-40B4-BE49-F238E27FC236}">
                <a16:creationId xmlns:a16="http://schemas.microsoft.com/office/drawing/2014/main" id="{C7548133-1BF9-4A4A-83BD-E16923913607}"/>
              </a:ext>
            </a:extLst>
          </p:cNvPr>
          <p:cNvSpPr>
            <a:spLocks noGrp="1"/>
          </p:cNvSpPr>
          <p:nvPr>
            <p:ph idx="28"/>
          </p:nvPr>
        </p:nvSpPr>
        <p:spPr>
          <a:xfrm>
            <a:off x="445404" y="4512027"/>
            <a:ext cx="3644900" cy="1550636"/>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1" name="Content Placeholder 2">
            <a:extLst>
              <a:ext uri="{FF2B5EF4-FFF2-40B4-BE49-F238E27FC236}">
                <a16:creationId xmlns:a16="http://schemas.microsoft.com/office/drawing/2014/main" id="{169803C8-789F-4851-B0C5-5037279A406C}"/>
              </a:ext>
            </a:extLst>
          </p:cNvPr>
          <p:cNvSpPr>
            <a:spLocks noGrp="1"/>
          </p:cNvSpPr>
          <p:nvPr>
            <p:ph idx="29"/>
          </p:nvPr>
        </p:nvSpPr>
        <p:spPr>
          <a:xfrm>
            <a:off x="4276041" y="4512027"/>
            <a:ext cx="3644900" cy="1550636"/>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2" name="Content Placeholder 2">
            <a:extLst>
              <a:ext uri="{FF2B5EF4-FFF2-40B4-BE49-F238E27FC236}">
                <a16:creationId xmlns:a16="http://schemas.microsoft.com/office/drawing/2014/main" id="{51F541E6-6EAA-4FAC-8665-04A615CE6B51}"/>
              </a:ext>
            </a:extLst>
          </p:cNvPr>
          <p:cNvSpPr>
            <a:spLocks noGrp="1"/>
          </p:cNvSpPr>
          <p:nvPr>
            <p:ph idx="30"/>
          </p:nvPr>
        </p:nvSpPr>
        <p:spPr>
          <a:xfrm>
            <a:off x="8106678" y="4512027"/>
            <a:ext cx="3644900" cy="1550636"/>
          </a:xfrm>
        </p:spPr>
        <p:txBody>
          <a:bodyPr lIns="0"/>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83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66AD9-9D2B-4DBB-AF52-87188458B978}"/>
              </a:ext>
            </a:extLst>
          </p:cNvPr>
          <p:cNvSpPr>
            <a:spLocks noGrp="1"/>
          </p:cNvSpPr>
          <p:nvPr>
            <p:ph type="title"/>
          </p:nvPr>
        </p:nvSpPr>
        <p:spPr>
          <a:xfrm>
            <a:off x="434288" y="336550"/>
            <a:ext cx="10340877" cy="1006475"/>
          </a:xfrm>
          <a:prstGeom prst="rect">
            <a:avLst/>
          </a:prstGeom>
        </p:spPr>
        <p:txBody>
          <a:bodyPr vert="horz" lIns="0" tIns="45720" rIns="0" bIns="45720" rtlCol="0" anchor="t">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7AE2FBC3-4218-4A13-B323-9F7BBB929A16}"/>
              </a:ext>
            </a:extLst>
          </p:cNvPr>
          <p:cNvSpPr>
            <a:spLocks noGrp="1"/>
          </p:cNvSpPr>
          <p:nvPr>
            <p:ph type="body" idx="1"/>
          </p:nvPr>
        </p:nvSpPr>
        <p:spPr>
          <a:xfrm>
            <a:off x="442914" y="1418602"/>
            <a:ext cx="11306174" cy="4825254"/>
          </a:xfrm>
          <a:prstGeom prst="rect">
            <a:avLst/>
          </a:prstGeom>
        </p:spPr>
        <p:txBody>
          <a:bodyPr vert="horz" lIns="0" tIns="45720" rIns="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56A6CB52-A292-4496-B30F-E9F1711E3991}"/>
              </a:ext>
            </a:extLst>
          </p:cNvPr>
          <p:cNvSpPr>
            <a:spLocks noGrp="1"/>
          </p:cNvSpPr>
          <p:nvPr>
            <p:ph type="dt" sz="half" idx="2"/>
          </p:nvPr>
        </p:nvSpPr>
        <p:spPr>
          <a:xfrm>
            <a:off x="10267200" y="6471808"/>
            <a:ext cx="760281" cy="365125"/>
          </a:xfrm>
          <a:prstGeom prst="rect">
            <a:avLst/>
          </a:prstGeom>
        </p:spPr>
        <p:txBody>
          <a:bodyPr vert="horz" lIns="91440" tIns="45720" rIns="91440" bIns="45720" rtlCol="0" anchor="ctr"/>
          <a:lstStyle>
            <a:lvl1pPr algn="r">
              <a:defRPr sz="800">
                <a:solidFill>
                  <a:schemeClr val="tx1"/>
                </a:solidFill>
              </a:defRPr>
            </a:lvl1pPr>
          </a:lstStyle>
          <a:p>
            <a:fld id="{8C02E612-F1A4-4425-955B-9C516A07A7E9}" type="datetime1">
              <a:rPr lang="en-GB" smtClean="0"/>
              <a:t>22/02/2023</a:t>
            </a:fld>
            <a:endParaRPr lang="en-GB" dirty="0"/>
          </a:p>
        </p:txBody>
      </p:sp>
      <p:sp>
        <p:nvSpPr>
          <p:cNvPr id="5" name="Footer Placeholder 4">
            <a:extLst>
              <a:ext uri="{FF2B5EF4-FFF2-40B4-BE49-F238E27FC236}">
                <a16:creationId xmlns:a16="http://schemas.microsoft.com/office/drawing/2014/main" id="{99B52739-0A3C-4CBD-BC85-61D86A77D0B3}"/>
              </a:ext>
            </a:extLst>
          </p:cNvPr>
          <p:cNvSpPr>
            <a:spLocks noGrp="1"/>
          </p:cNvSpPr>
          <p:nvPr>
            <p:ph type="ftr" sz="quarter" idx="3"/>
          </p:nvPr>
        </p:nvSpPr>
        <p:spPr>
          <a:xfrm>
            <a:off x="342899" y="6471808"/>
            <a:ext cx="9801225" cy="365125"/>
          </a:xfrm>
          <a:prstGeom prst="rect">
            <a:avLst/>
          </a:prstGeom>
        </p:spPr>
        <p:txBody>
          <a:bodyPr vert="horz" lIns="91440" tIns="45720" rIns="91440" bIns="45720" rtlCol="0" anchor="ctr"/>
          <a:lstStyle>
            <a:lvl1pPr algn="l">
              <a:defRPr sz="8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3B1DAF11-6563-413D-A8DB-4891535572CC}"/>
              </a:ext>
            </a:extLst>
          </p:cNvPr>
          <p:cNvSpPr>
            <a:spLocks noGrp="1"/>
          </p:cNvSpPr>
          <p:nvPr>
            <p:ph type="sldNum" sz="quarter" idx="4"/>
          </p:nvPr>
        </p:nvSpPr>
        <p:spPr>
          <a:xfrm>
            <a:off x="11150558" y="6471808"/>
            <a:ext cx="609145" cy="365125"/>
          </a:xfrm>
          <a:prstGeom prst="rect">
            <a:avLst/>
          </a:prstGeom>
        </p:spPr>
        <p:txBody>
          <a:bodyPr vert="horz" lIns="91440" tIns="45720" rIns="0" bIns="45720" rtlCol="0" anchor="ctr"/>
          <a:lstStyle>
            <a:lvl1pPr algn="r">
              <a:defRPr sz="800">
                <a:solidFill>
                  <a:schemeClr val="tx1"/>
                </a:solidFill>
              </a:defRPr>
            </a:lvl1pPr>
          </a:lstStyle>
          <a:p>
            <a:fld id="{F6FF6BB6-49D7-41C9-91D9-C79E060998A9}" type="slidenum">
              <a:rPr lang="en-GB" smtClean="0"/>
              <a:pPr/>
              <a:t>‹#›</a:t>
            </a:fld>
            <a:endParaRPr lang="en-GB" dirty="0"/>
          </a:p>
        </p:txBody>
      </p:sp>
      <p:grpSp>
        <p:nvGrpSpPr>
          <p:cNvPr id="42" name="Group 41">
            <a:extLst>
              <a:ext uri="{FF2B5EF4-FFF2-40B4-BE49-F238E27FC236}">
                <a16:creationId xmlns:a16="http://schemas.microsoft.com/office/drawing/2014/main" id="{91331348-20AE-43E9-8ADA-C66BB8368F81}"/>
              </a:ext>
            </a:extLst>
          </p:cNvPr>
          <p:cNvGrpSpPr/>
          <p:nvPr userDrawn="1"/>
        </p:nvGrpSpPr>
        <p:grpSpPr>
          <a:xfrm>
            <a:off x="11066852" y="403700"/>
            <a:ext cx="692853" cy="513081"/>
            <a:chOff x="10337800" y="420687"/>
            <a:chExt cx="1421905" cy="1052969"/>
          </a:xfrm>
        </p:grpSpPr>
        <p:grpSp>
          <p:nvGrpSpPr>
            <p:cNvPr id="39" name="Group 38">
              <a:extLst>
                <a:ext uri="{FF2B5EF4-FFF2-40B4-BE49-F238E27FC236}">
                  <a16:creationId xmlns:a16="http://schemas.microsoft.com/office/drawing/2014/main" id="{A4B28AEC-C6F3-43E1-A530-00760757B18B}"/>
                </a:ext>
              </a:extLst>
            </p:cNvPr>
            <p:cNvGrpSpPr/>
            <p:nvPr userDrawn="1"/>
          </p:nvGrpSpPr>
          <p:grpSpPr>
            <a:xfrm>
              <a:off x="11289918" y="420687"/>
              <a:ext cx="469787" cy="535523"/>
              <a:chOff x="11289918" y="420687"/>
              <a:chExt cx="469787" cy="535523"/>
            </a:xfrm>
          </p:grpSpPr>
          <p:sp>
            <p:nvSpPr>
              <p:cNvPr id="12" name="Freeform: Shape 11">
                <a:extLst>
                  <a:ext uri="{FF2B5EF4-FFF2-40B4-BE49-F238E27FC236}">
                    <a16:creationId xmlns:a16="http://schemas.microsoft.com/office/drawing/2014/main" id="{E8671234-FB04-4911-9041-7C4A1607445D}"/>
                  </a:ext>
                </a:extLst>
              </p:cNvPr>
              <p:cNvSpPr/>
              <p:nvPr/>
            </p:nvSpPr>
            <p:spPr>
              <a:xfrm>
                <a:off x="11289918" y="420687"/>
                <a:ext cx="469787" cy="267737"/>
              </a:xfrm>
              <a:custGeom>
                <a:avLst/>
                <a:gdLst>
                  <a:gd name="connsiteX0" fmla="*/ 234894 w 469787"/>
                  <a:gd name="connsiteY0" fmla="*/ 0 h 267737"/>
                  <a:gd name="connsiteX1" fmla="*/ 0 w 469787"/>
                  <a:gd name="connsiteY1" fmla="*/ 133893 h 267737"/>
                  <a:gd name="connsiteX2" fmla="*/ 234795 w 469787"/>
                  <a:gd name="connsiteY2" fmla="*/ 267737 h 267737"/>
                  <a:gd name="connsiteX3" fmla="*/ 469787 w 469787"/>
                  <a:gd name="connsiteY3" fmla="*/ 133893 h 267737"/>
                  <a:gd name="connsiteX4" fmla="*/ 234894 w 469787"/>
                  <a:gd name="connsiteY4" fmla="*/ 0 h 267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787" h="267737">
                    <a:moveTo>
                      <a:pt x="234894" y="0"/>
                    </a:moveTo>
                    <a:lnTo>
                      <a:pt x="0" y="133893"/>
                    </a:lnTo>
                    <a:lnTo>
                      <a:pt x="234795" y="267737"/>
                    </a:lnTo>
                    <a:lnTo>
                      <a:pt x="469787" y="133893"/>
                    </a:lnTo>
                    <a:lnTo>
                      <a:pt x="234894" y="0"/>
                    </a:lnTo>
                    <a:close/>
                  </a:path>
                </a:pathLst>
              </a:custGeom>
              <a:solidFill>
                <a:srgbClr val="6B696E"/>
              </a:solidFill>
              <a:ln w="492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BEB1223-612A-4AD0-AE52-BE3219A63059}"/>
                  </a:ext>
                </a:extLst>
              </p:cNvPr>
              <p:cNvSpPr/>
              <p:nvPr/>
            </p:nvSpPr>
            <p:spPr>
              <a:xfrm>
                <a:off x="11289918" y="554580"/>
                <a:ext cx="234893" cy="401630"/>
              </a:xfrm>
              <a:custGeom>
                <a:avLst/>
                <a:gdLst>
                  <a:gd name="connsiteX0" fmla="*/ 0 w 234893"/>
                  <a:gd name="connsiteY0" fmla="*/ 0 h 401630"/>
                  <a:gd name="connsiteX1" fmla="*/ 234795 w 234893"/>
                  <a:gd name="connsiteY1" fmla="*/ 133893 h 401630"/>
                  <a:gd name="connsiteX2" fmla="*/ 234894 w 234893"/>
                  <a:gd name="connsiteY2" fmla="*/ 401630 h 401630"/>
                  <a:gd name="connsiteX3" fmla="*/ 0 w 234893"/>
                  <a:gd name="connsiteY3" fmla="*/ 267737 h 401630"/>
                  <a:gd name="connsiteX4" fmla="*/ 0 w 234893"/>
                  <a:gd name="connsiteY4" fmla="*/ 0 h 40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93" h="401630">
                    <a:moveTo>
                      <a:pt x="0" y="0"/>
                    </a:moveTo>
                    <a:lnTo>
                      <a:pt x="234795" y="133893"/>
                    </a:lnTo>
                    <a:lnTo>
                      <a:pt x="234894" y="401630"/>
                    </a:lnTo>
                    <a:lnTo>
                      <a:pt x="0" y="267737"/>
                    </a:lnTo>
                    <a:lnTo>
                      <a:pt x="0" y="0"/>
                    </a:lnTo>
                    <a:close/>
                  </a:path>
                </a:pathLst>
              </a:custGeom>
              <a:solidFill>
                <a:srgbClr val="009FE3"/>
              </a:solidFill>
              <a:ln w="492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E392E76-F815-4AE6-87C1-77A7030B5B5C}"/>
                  </a:ext>
                </a:extLst>
              </p:cNvPr>
              <p:cNvSpPr/>
              <p:nvPr/>
            </p:nvSpPr>
            <p:spPr>
              <a:xfrm>
                <a:off x="11524713" y="554580"/>
                <a:ext cx="234992" cy="401630"/>
              </a:xfrm>
              <a:custGeom>
                <a:avLst/>
                <a:gdLst>
                  <a:gd name="connsiteX0" fmla="*/ 0 w 234992"/>
                  <a:gd name="connsiteY0" fmla="*/ 133893 h 401630"/>
                  <a:gd name="connsiteX1" fmla="*/ 99 w 234992"/>
                  <a:gd name="connsiteY1" fmla="*/ 401630 h 401630"/>
                  <a:gd name="connsiteX2" fmla="*/ 234992 w 234992"/>
                  <a:gd name="connsiteY2" fmla="*/ 267737 h 401630"/>
                  <a:gd name="connsiteX3" fmla="*/ 234992 w 234992"/>
                  <a:gd name="connsiteY3" fmla="*/ 0 h 401630"/>
                  <a:gd name="connsiteX4" fmla="*/ 0 w 234992"/>
                  <a:gd name="connsiteY4" fmla="*/ 133893 h 40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92" h="401630">
                    <a:moveTo>
                      <a:pt x="0" y="133893"/>
                    </a:moveTo>
                    <a:lnTo>
                      <a:pt x="99" y="401630"/>
                    </a:lnTo>
                    <a:lnTo>
                      <a:pt x="234992" y="267737"/>
                    </a:lnTo>
                    <a:lnTo>
                      <a:pt x="234992" y="0"/>
                    </a:lnTo>
                    <a:lnTo>
                      <a:pt x="0" y="133893"/>
                    </a:lnTo>
                    <a:close/>
                  </a:path>
                </a:pathLst>
              </a:custGeom>
              <a:solidFill>
                <a:srgbClr val="273778"/>
              </a:solidFill>
              <a:ln w="492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84AA927-1A2C-40EB-8176-4A70002EB5F4}"/>
                  </a:ext>
                </a:extLst>
              </p:cNvPr>
              <p:cNvSpPr/>
              <p:nvPr/>
            </p:nvSpPr>
            <p:spPr>
              <a:xfrm>
                <a:off x="11524812" y="621502"/>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7B78AB"/>
              </a:solidFill>
              <a:ln w="492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85CBC641-A922-4686-A49E-01053D91F481}"/>
                  </a:ext>
                </a:extLst>
              </p:cNvPr>
              <p:cNvSpPr/>
              <p:nvPr/>
            </p:nvSpPr>
            <p:spPr>
              <a:xfrm>
                <a:off x="11524812" y="755395"/>
                <a:ext cx="117446" cy="133893"/>
              </a:xfrm>
              <a:custGeom>
                <a:avLst/>
                <a:gdLst>
                  <a:gd name="connsiteX0" fmla="*/ 0 w 117446"/>
                  <a:gd name="connsiteY0" fmla="*/ 66922 h 133893"/>
                  <a:gd name="connsiteX1" fmla="*/ 117447 w 117446"/>
                  <a:gd name="connsiteY1" fmla="*/ 0 h 133893"/>
                  <a:gd name="connsiteX2" fmla="*/ 117447 w 117446"/>
                  <a:gd name="connsiteY2" fmla="*/ 133893 h 133893"/>
                  <a:gd name="connsiteX3" fmla="*/ 0 w 11744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22"/>
                    </a:moveTo>
                    <a:lnTo>
                      <a:pt x="117447" y="0"/>
                    </a:lnTo>
                    <a:lnTo>
                      <a:pt x="117447" y="133893"/>
                    </a:lnTo>
                    <a:lnTo>
                      <a:pt x="0" y="66922"/>
                    </a:lnTo>
                    <a:close/>
                  </a:path>
                </a:pathLst>
              </a:custGeom>
              <a:solidFill>
                <a:srgbClr val="7B78AB"/>
              </a:solidFill>
              <a:ln w="492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22F6996-FAD9-4AE9-B652-357C6C60B201}"/>
                  </a:ext>
                </a:extLst>
              </p:cNvPr>
              <p:cNvSpPr/>
              <p:nvPr/>
            </p:nvSpPr>
            <p:spPr>
              <a:xfrm>
                <a:off x="11642209" y="554580"/>
                <a:ext cx="117496" cy="133893"/>
              </a:xfrm>
              <a:custGeom>
                <a:avLst/>
                <a:gdLst>
                  <a:gd name="connsiteX0" fmla="*/ 0 w 117496"/>
                  <a:gd name="connsiteY0" fmla="*/ 66922 h 133893"/>
                  <a:gd name="connsiteX1" fmla="*/ 117496 w 117496"/>
                  <a:gd name="connsiteY1" fmla="*/ 133893 h 133893"/>
                  <a:gd name="connsiteX2" fmla="*/ 117496 w 117496"/>
                  <a:gd name="connsiteY2" fmla="*/ 0 h 133893"/>
                  <a:gd name="connsiteX3" fmla="*/ 0 w 11749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96" h="133893">
                    <a:moveTo>
                      <a:pt x="0" y="66922"/>
                    </a:moveTo>
                    <a:lnTo>
                      <a:pt x="117496" y="133893"/>
                    </a:lnTo>
                    <a:lnTo>
                      <a:pt x="117496" y="0"/>
                    </a:lnTo>
                    <a:lnTo>
                      <a:pt x="0" y="66922"/>
                    </a:lnTo>
                    <a:close/>
                  </a:path>
                </a:pathLst>
              </a:custGeom>
              <a:solidFill>
                <a:srgbClr val="52528F"/>
              </a:solidFill>
              <a:ln w="492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4F820C9E-210D-4574-BD07-78C3AADCA8D9}"/>
                  </a:ext>
                </a:extLst>
              </p:cNvPr>
              <p:cNvSpPr/>
              <p:nvPr/>
            </p:nvSpPr>
            <p:spPr>
              <a:xfrm>
                <a:off x="11642209" y="688473"/>
                <a:ext cx="117496" cy="133843"/>
              </a:xfrm>
              <a:custGeom>
                <a:avLst/>
                <a:gdLst>
                  <a:gd name="connsiteX0" fmla="*/ 0 w 117496"/>
                  <a:gd name="connsiteY0" fmla="*/ 66922 h 133843"/>
                  <a:gd name="connsiteX1" fmla="*/ 117496 w 117496"/>
                  <a:gd name="connsiteY1" fmla="*/ 133844 h 133843"/>
                  <a:gd name="connsiteX2" fmla="*/ 117496 w 117496"/>
                  <a:gd name="connsiteY2" fmla="*/ 0 h 133843"/>
                  <a:gd name="connsiteX3" fmla="*/ 0 w 11749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96" h="133843">
                    <a:moveTo>
                      <a:pt x="0" y="66922"/>
                    </a:moveTo>
                    <a:lnTo>
                      <a:pt x="117496" y="133844"/>
                    </a:lnTo>
                    <a:lnTo>
                      <a:pt x="117496" y="0"/>
                    </a:lnTo>
                    <a:lnTo>
                      <a:pt x="0" y="66922"/>
                    </a:lnTo>
                    <a:close/>
                  </a:path>
                </a:pathLst>
              </a:custGeom>
              <a:solidFill>
                <a:srgbClr val="52528F"/>
              </a:solidFill>
              <a:ln w="492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21E06FE-7CC4-47B7-9358-730FAE9FA1E2}"/>
                  </a:ext>
                </a:extLst>
              </p:cNvPr>
              <p:cNvSpPr/>
              <p:nvPr/>
            </p:nvSpPr>
            <p:spPr>
              <a:xfrm>
                <a:off x="11289918" y="621502"/>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B6DCF5"/>
              </a:solidFill>
              <a:ln w="492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4CF2117-6684-457F-A4BF-0B174250A68A}"/>
                  </a:ext>
                </a:extLst>
              </p:cNvPr>
              <p:cNvSpPr/>
              <p:nvPr/>
            </p:nvSpPr>
            <p:spPr>
              <a:xfrm>
                <a:off x="11407365" y="688473"/>
                <a:ext cx="117446" cy="133843"/>
              </a:xfrm>
              <a:custGeom>
                <a:avLst/>
                <a:gdLst>
                  <a:gd name="connsiteX0" fmla="*/ 0 w 117446"/>
                  <a:gd name="connsiteY0" fmla="*/ 66922 h 133843"/>
                  <a:gd name="connsiteX1" fmla="*/ 117447 w 117446"/>
                  <a:gd name="connsiteY1" fmla="*/ 0 h 133843"/>
                  <a:gd name="connsiteX2" fmla="*/ 117447 w 117446"/>
                  <a:gd name="connsiteY2" fmla="*/ 133844 h 133843"/>
                  <a:gd name="connsiteX3" fmla="*/ 0 w 11744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46" h="133843">
                    <a:moveTo>
                      <a:pt x="0" y="66922"/>
                    </a:moveTo>
                    <a:lnTo>
                      <a:pt x="117447" y="0"/>
                    </a:lnTo>
                    <a:lnTo>
                      <a:pt x="117447" y="133844"/>
                    </a:lnTo>
                    <a:lnTo>
                      <a:pt x="0" y="66922"/>
                    </a:lnTo>
                    <a:close/>
                  </a:path>
                </a:pathLst>
              </a:custGeom>
              <a:solidFill>
                <a:srgbClr val="B6DCF5"/>
              </a:solidFill>
              <a:ln w="492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E79980E-49B4-4764-804E-1C3252A3C14B}"/>
                  </a:ext>
                </a:extLst>
              </p:cNvPr>
              <p:cNvSpPr/>
              <p:nvPr/>
            </p:nvSpPr>
            <p:spPr>
              <a:xfrm>
                <a:off x="11289918" y="688424"/>
                <a:ext cx="117446" cy="133843"/>
              </a:xfrm>
              <a:custGeom>
                <a:avLst/>
                <a:gdLst>
                  <a:gd name="connsiteX0" fmla="*/ 0 w 117446"/>
                  <a:gd name="connsiteY0" fmla="*/ 133844 h 133843"/>
                  <a:gd name="connsiteX1" fmla="*/ 0 w 117446"/>
                  <a:gd name="connsiteY1" fmla="*/ 0 h 133843"/>
                  <a:gd name="connsiteX2" fmla="*/ 117447 w 117446"/>
                  <a:gd name="connsiteY2" fmla="*/ 66922 h 133843"/>
                  <a:gd name="connsiteX3" fmla="*/ 0 w 117446"/>
                  <a:gd name="connsiteY3" fmla="*/ 133844 h 133843"/>
                </a:gdLst>
                <a:ahLst/>
                <a:cxnLst>
                  <a:cxn ang="0">
                    <a:pos x="connsiteX0" y="connsiteY0"/>
                  </a:cxn>
                  <a:cxn ang="0">
                    <a:pos x="connsiteX1" y="connsiteY1"/>
                  </a:cxn>
                  <a:cxn ang="0">
                    <a:pos x="connsiteX2" y="connsiteY2"/>
                  </a:cxn>
                  <a:cxn ang="0">
                    <a:pos x="connsiteX3" y="connsiteY3"/>
                  </a:cxn>
                </a:cxnLst>
                <a:rect l="l" t="t" r="r" b="b"/>
                <a:pathLst>
                  <a:path w="117446" h="133843">
                    <a:moveTo>
                      <a:pt x="0" y="133844"/>
                    </a:moveTo>
                    <a:lnTo>
                      <a:pt x="0" y="0"/>
                    </a:lnTo>
                    <a:lnTo>
                      <a:pt x="117447" y="66922"/>
                    </a:lnTo>
                    <a:lnTo>
                      <a:pt x="0" y="133844"/>
                    </a:lnTo>
                    <a:close/>
                  </a:path>
                </a:pathLst>
              </a:custGeom>
              <a:solidFill>
                <a:srgbClr val="88C9F0"/>
              </a:solidFill>
              <a:ln w="492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D4D555F-600B-4105-8CC0-B69361413C5A}"/>
                  </a:ext>
                </a:extLst>
              </p:cNvPr>
              <p:cNvSpPr/>
              <p:nvPr/>
            </p:nvSpPr>
            <p:spPr>
              <a:xfrm>
                <a:off x="11407365" y="755346"/>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88C9F0"/>
              </a:solidFill>
              <a:ln w="492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82E4244-CFE8-49D3-84B0-ABD9BBD05171}"/>
                  </a:ext>
                </a:extLst>
              </p:cNvPr>
              <p:cNvSpPr/>
              <p:nvPr/>
            </p:nvSpPr>
            <p:spPr>
              <a:xfrm>
                <a:off x="11289918" y="554580"/>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DCEEFB"/>
              </a:solidFill>
              <a:ln w="492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B19906F-39D6-45A5-9CF3-E7D4B11AC6E7}"/>
                  </a:ext>
                </a:extLst>
              </p:cNvPr>
              <p:cNvSpPr/>
              <p:nvPr/>
            </p:nvSpPr>
            <p:spPr>
              <a:xfrm>
                <a:off x="11407365" y="621502"/>
                <a:ext cx="117446" cy="133893"/>
              </a:xfrm>
              <a:custGeom>
                <a:avLst/>
                <a:gdLst>
                  <a:gd name="connsiteX0" fmla="*/ 0 w 117446"/>
                  <a:gd name="connsiteY0" fmla="*/ 133893 h 133893"/>
                  <a:gd name="connsiteX1" fmla="*/ 0 w 117446"/>
                  <a:gd name="connsiteY1" fmla="*/ 0 h 133893"/>
                  <a:gd name="connsiteX2" fmla="*/ 117447 w 117446"/>
                  <a:gd name="connsiteY2" fmla="*/ 66971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71"/>
                    </a:lnTo>
                    <a:lnTo>
                      <a:pt x="0" y="133893"/>
                    </a:lnTo>
                    <a:close/>
                  </a:path>
                </a:pathLst>
              </a:custGeom>
              <a:solidFill>
                <a:srgbClr val="DCEEFB"/>
              </a:solidFill>
              <a:ln w="492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4638433-BF25-450F-8116-0312D8DE733B}"/>
                  </a:ext>
                </a:extLst>
              </p:cNvPr>
              <p:cNvSpPr/>
              <p:nvPr/>
            </p:nvSpPr>
            <p:spPr>
              <a:xfrm>
                <a:off x="11524812" y="822317"/>
                <a:ext cx="117446" cy="133893"/>
              </a:xfrm>
              <a:custGeom>
                <a:avLst/>
                <a:gdLst>
                  <a:gd name="connsiteX0" fmla="*/ 117447 w 117446"/>
                  <a:gd name="connsiteY0" fmla="*/ 66971 h 133893"/>
                  <a:gd name="connsiteX1" fmla="*/ 0 w 117446"/>
                  <a:gd name="connsiteY1" fmla="*/ 133893 h 133893"/>
                  <a:gd name="connsiteX2" fmla="*/ 0 w 117446"/>
                  <a:gd name="connsiteY2" fmla="*/ 0 h 133893"/>
                  <a:gd name="connsiteX3" fmla="*/ 117447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117447" y="66971"/>
                    </a:moveTo>
                    <a:lnTo>
                      <a:pt x="0" y="133893"/>
                    </a:lnTo>
                    <a:lnTo>
                      <a:pt x="0" y="0"/>
                    </a:lnTo>
                    <a:lnTo>
                      <a:pt x="117447" y="66971"/>
                    </a:lnTo>
                    <a:close/>
                  </a:path>
                </a:pathLst>
              </a:custGeom>
              <a:solidFill>
                <a:srgbClr val="52528F"/>
              </a:solidFill>
              <a:ln w="492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0D69989-5D6A-4F50-A0E5-87477E35D416}"/>
                  </a:ext>
                </a:extLst>
              </p:cNvPr>
              <p:cNvSpPr/>
              <p:nvPr/>
            </p:nvSpPr>
            <p:spPr>
              <a:xfrm>
                <a:off x="11524812" y="688473"/>
                <a:ext cx="117446" cy="133843"/>
              </a:xfrm>
              <a:custGeom>
                <a:avLst/>
                <a:gdLst>
                  <a:gd name="connsiteX0" fmla="*/ 117447 w 117446"/>
                  <a:gd name="connsiteY0" fmla="*/ 66922 h 133843"/>
                  <a:gd name="connsiteX1" fmla="*/ 0 w 117446"/>
                  <a:gd name="connsiteY1" fmla="*/ 133844 h 133843"/>
                  <a:gd name="connsiteX2" fmla="*/ 0 w 117446"/>
                  <a:gd name="connsiteY2" fmla="*/ 0 h 133843"/>
                  <a:gd name="connsiteX3" fmla="*/ 117447 w 11744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46" h="133843">
                    <a:moveTo>
                      <a:pt x="117447" y="66922"/>
                    </a:moveTo>
                    <a:lnTo>
                      <a:pt x="0" y="133844"/>
                    </a:lnTo>
                    <a:lnTo>
                      <a:pt x="0" y="0"/>
                    </a:lnTo>
                    <a:lnTo>
                      <a:pt x="117447" y="66922"/>
                    </a:lnTo>
                    <a:close/>
                  </a:path>
                </a:pathLst>
              </a:custGeom>
              <a:solidFill>
                <a:srgbClr val="52528F"/>
              </a:solidFill>
              <a:ln w="4928"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BADD72A-E327-4BA7-9717-D92E91E5B835}"/>
                  </a:ext>
                </a:extLst>
              </p:cNvPr>
              <p:cNvSpPr/>
              <p:nvPr/>
            </p:nvSpPr>
            <p:spPr>
              <a:xfrm>
                <a:off x="11407365" y="420687"/>
                <a:ext cx="117446" cy="133893"/>
              </a:xfrm>
              <a:custGeom>
                <a:avLst/>
                <a:gdLst>
                  <a:gd name="connsiteX0" fmla="*/ 117447 w 117446"/>
                  <a:gd name="connsiteY0" fmla="*/ 0 h 133893"/>
                  <a:gd name="connsiteX1" fmla="*/ 0 w 117446"/>
                  <a:gd name="connsiteY1" fmla="*/ 66922 h 133893"/>
                  <a:gd name="connsiteX2" fmla="*/ 117447 w 117446"/>
                  <a:gd name="connsiteY2" fmla="*/ 133893 h 133893"/>
                  <a:gd name="connsiteX3" fmla="*/ 117447 w 117446"/>
                  <a:gd name="connsiteY3" fmla="*/ 0 h 133893"/>
                </a:gdLst>
                <a:ahLst/>
                <a:cxnLst>
                  <a:cxn ang="0">
                    <a:pos x="connsiteX0" y="connsiteY0"/>
                  </a:cxn>
                  <a:cxn ang="0">
                    <a:pos x="connsiteX1" y="connsiteY1"/>
                  </a:cxn>
                  <a:cxn ang="0">
                    <a:pos x="connsiteX2" y="connsiteY2"/>
                  </a:cxn>
                  <a:cxn ang="0">
                    <a:pos x="connsiteX3" y="connsiteY3"/>
                  </a:cxn>
                </a:cxnLst>
                <a:rect l="l" t="t" r="r" b="b"/>
                <a:pathLst>
                  <a:path w="117446" h="133893">
                    <a:moveTo>
                      <a:pt x="117447" y="0"/>
                    </a:moveTo>
                    <a:lnTo>
                      <a:pt x="0" y="66922"/>
                    </a:lnTo>
                    <a:lnTo>
                      <a:pt x="117447" y="133893"/>
                    </a:lnTo>
                    <a:lnTo>
                      <a:pt x="117447" y="0"/>
                    </a:lnTo>
                    <a:close/>
                  </a:path>
                </a:pathLst>
              </a:custGeom>
              <a:solidFill>
                <a:srgbClr val="87858A"/>
              </a:solidFill>
              <a:ln w="4928"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C1259C1-796E-4FB8-A246-C47FB08C5596}"/>
                  </a:ext>
                </a:extLst>
              </p:cNvPr>
              <p:cNvSpPr/>
              <p:nvPr/>
            </p:nvSpPr>
            <p:spPr>
              <a:xfrm>
                <a:off x="11524812" y="487559"/>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87858A"/>
              </a:solidFill>
              <a:ln w="4928"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B34E644-847F-4B15-A59A-A035F8545DB8}"/>
                  </a:ext>
                </a:extLst>
              </p:cNvPr>
              <p:cNvSpPr/>
              <p:nvPr/>
            </p:nvSpPr>
            <p:spPr>
              <a:xfrm>
                <a:off x="11289918" y="487559"/>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C2BFC5"/>
              </a:solidFill>
              <a:ln w="492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FBBEAB3-B3AE-4281-ADEA-C91EFF0C8636}"/>
                  </a:ext>
                </a:extLst>
              </p:cNvPr>
              <p:cNvSpPr/>
              <p:nvPr/>
            </p:nvSpPr>
            <p:spPr>
              <a:xfrm>
                <a:off x="11407365" y="554580"/>
                <a:ext cx="117446" cy="133893"/>
              </a:xfrm>
              <a:custGeom>
                <a:avLst/>
                <a:gdLst>
                  <a:gd name="connsiteX0" fmla="*/ 0 w 117446"/>
                  <a:gd name="connsiteY0" fmla="*/ 66922 h 133893"/>
                  <a:gd name="connsiteX1" fmla="*/ 117447 w 117446"/>
                  <a:gd name="connsiteY1" fmla="*/ 0 h 133893"/>
                  <a:gd name="connsiteX2" fmla="*/ 117447 w 117446"/>
                  <a:gd name="connsiteY2" fmla="*/ 133893 h 133893"/>
                  <a:gd name="connsiteX3" fmla="*/ 0 w 11744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22"/>
                    </a:moveTo>
                    <a:lnTo>
                      <a:pt x="117447" y="0"/>
                    </a:lnTo>
                    <a:lnTo>
                      <a:pt x="117447" y="133893"/>
                    </a:lnTo>
                    <a:lnTo>
                      <a:pt x="0" y="66922"/>
                    </a:lnTo>
                    <a:close/>
                  </a:path>
                </a:pathLst>
              </a:custGeom>
              <a:solidFill>
                <a:srgbClr val="C2BFC5"/>
              </a:solidFill>
              <a:ln w="492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7EC12D0-6CF9-449F-A0E6-7D8519E43AA8}"/>
                  </a:ext>
                </a:extLst>
              </p:cNvPr>
              <p:cNvSpPr/>
              <p:nvPr/>
            </p:nvSpPr>
            <p:spPr>
              <a:xfrm>
                <a:off x="11407365" y="487559"/>
                <a:ext cx="117446" cy="133893"/>
              </a:xfrm>
              <a:custGeom>
                <a:avLst/>
                <a:gdLst>
                  <a:gd name="connsiteX0" fmla="*/ 0 w 117446"/>
                  <a:gd name="connsiteY0" fmla="*/ 133893 h 133893"/>
                  <a:gd name="connsiteX1" fmla="*/ 0 w 117446"/>
                  <a:gd name="connsiteY1" fmla="*/ 0 h 133893"/>
                  <a:gd name="connsiteX2" fmla="*/ 117447 w 117446"/>
                  <a:gd name="connsiteY2" fmla="*/ 66971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71"/>
                    </a:lnTo>
                    <a:lnTo>
                      <a:pt x="0" y="133893"/>
                    </a:lnTo>
                    <a:close/>
                  </a:path>
                </a:pathLst>
              </a:custGeom>
              <a:solidFill>
                <a:srgbClr val="A3A3A8"/>
              </a:solidFill>
              <a:ln w="492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094485A1-5989-454C-9466-720D5B7C25C0}"/>
                  </a:ext>
                </a:extLst>
              </p:cNvPr>
              <p:cNvSpPr/>
              <p:nvPr/>
            </p:nvSpPr>
            <p:spPr>
              <a:xfrm>
                <a:off x="11524812" y="554580"/>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A3A3A8"/>
              </a:solidFill>
              <a:ln w="4928" cap="flat">
                <a:noFill/>
                <a:prstDash val="solid"/>
                <a:miter/>
              </a:ln>
            </p:spPr>
            <p:txBody>
              <a:bodyPr rtlCol="0" anchor="ctr"/>
              <a:lstStyle/>
              <a:p>
                <a:endParaRPr lang="en-GB"/>
              </a:p>
            </p:txBody>
          </p:sp>
        </p:grpSp>
        <p:grpSp>
          <p:nvGrpSpPr>
            <p:cNvPr id="40" name="Group 39">
              <a:extLst>
                <a:ext uri="{FF2B5EF4-FFF2-40B4-BE49-F238E27FC236}">
                  <a16:creationId xmlns:a16="http://schemas.microsoft.com/office/drawing/2014/main" id="{744EF7C7-B3DD-4DD5-8FA0-58495CE4F4CB}"/>
                </a:ext>
              </a:extLst>
            </p:cNvPr>
            <p:cNvGrpSpPr/>
            <p:nvPr userDrawn="1"/>
          </p:nvGrpSpPr>
          <p:grpSpPr>
            <a:xfrm>
              <a:off x="10337800" y="864297"/>
              <a:ext cx="1406397" cy="609359"/>
              <a:chOff x="10337800" y="864297"/>
              <a:chExt cx="1406397" cy="609359"/>
            </a:xfrm>
            <a:solidFill>
              <a:srgbClr val="6E6E6E"/>
            </a:solidFill>
          </p:grpSpPr>
          <p:grpSp>
            <p:nvGrpSpPr>
              <p:cNvPr id="33" name="Graphic 9">
                <a:extLst>
                  <a:ext uri="{FF2B5EF4-FFF2-40B4-BE49-F238E27FC236}">
                    <a16:creationId xmlns:a16="http://schemas.microsoft.com/office/drawing/2014/main" id="{A7B2F9FB-DFDB-4D6B-8182-5F1959527375}"/>
                  </a:ext>
                </a:extLst>
              </p:cNvPr>
              <p:cNvGrpSpPr/>
              <p:nvPr/>
            </p:nvGrpSpPr>
            <p:grpSpPr>
              <a:xfrm>
                <a:off x="10493128" y="864297"/>
                <a:ext cx="842327" cy="609359"/>
                <a:chOff x="10493128" y="864297"/>
                <a:chExt cx="842327" cy="609359"/>
              </a:xfrm>
              <a:grpFill/>
            </p:grpSpPr>
            <p:sp>
              <p:nvSpPr>
                <p:cNvPr id="34" name="Freeform: Shape 33">
                  <a:extLst>
                    <a:ext uri="{FF2B5EF4-FFF2-40B4-BE49-F238E27FC236}">
                      <a16:creationId xmlns:a16="http://schemas.microsoft.com/office/drawing/2014/main" id="{CCB360AA-1A01-4146-B4E3-F547AF9EF790}"/>
                    </a:ext>
                  </a:extLst>
                </p:cNvPr>
                <p:cNvSpPr/>
                <p:nvPr/>
              </p:nvSpPr>
              <p:spPr>
                <a:xfrm>
                  <a:off x="10927256" y="1039035"/>
                  <a:ext cx="408199" cy="434375"/>
                </a:xfrm>
                <a:custGeom>
                  <a:avLst/>
                  <a:gdLst>
                    <a:gd name="connsiteX0" fmla="*/ 204223 w 408199"/>
                    <a:gd name="connsiteY0" fmla="*/ 0 h 434375"/>
                    <a:gd name="connsiteX1" fmla="*/ 0 w 408199"/>
                    <a:gd name="connsiteY1" fmla="*/ 217953 h 434375"/>
                    <a:gd name="connsiteX2" fmla="*/ 204223 w 408199"/>
                    <a:gd name="connsiteY2" fmla="*/ 434375 h 434375"/>
                    <a:gd name="connsiteX3" fmla="*/ 408199 w 408199"/>
                    <a:gd name="connsiteY3" fmla="*/ 217953 h 434375"/>
                    <a:gd name="connsiteX4" fmla="*/ 204026 w 408199"/>
                    <a:gd name="connsiteY4" fmla="*/ 0 h 434375"/>
                    <a:gd name="connsiteX5" fmla="*/ 204026 w 408199"/>
                    <a:gd name="connsiteY5" fmla="*/ 331251 h 434375"/>
                    <a:gd name="connsiteX6" fmla="*/ 113792 w 408199"/>
                    <a:gd name="connsiteY6" fmla="*/ 217953 h 434375"/>
                    <a:gd name="connsiteX7" fmla="*/ 204026 w 408199"/>
                    <a:gd name="connsiteY7" fmla="*/ 103124 h 434375"/>
                    <a:gd name="connsiteX8" fmla="*/ 294605 w 408199"/>
                    <a:gd name="connsiteY8" fmla="*/ 217953 h 434375"/>
                    <a:gd name="connsiteX9" fmla="*/ 204371 w 408199"/>
                    <a:gd name="connsiteY9" fmla="*/ 331251 h 43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199" h="434375">
                      <a:moveTo>
                        <a:pt x="204223" y="0"/>
                      </a:moveTo>
                      <a:cubicBezTo>
                        <a:pt x="83912" y="0"/>
                        <a:pt x="0" y="103717"/>
                        <a:pt x="0" y="217953"/>
                      </a:cubicBezTo>
                      <a:cubicBezTo>
                        <a:pt x="0" y="335153"/>
                        <a:pt x="81541" y="434375"/>
                        <a:pt x="204223" y="434375"/>
                      </a:cubicBezTo>
                      <a:cubicBezTo>
                        <a:pt x="326905" y="434375"/>
                        <a:pt x="408199" y="335153"/>
                        <a:pt x="408199" y="217953"/>
                      </a:cubicBezTo>
                      <a:cubicBezTo>
                        <a:pt x="408199" y="103914"/>
                        <a:pt x="324238" y="0"/>
                        <a:pt x="204026" y="0"/>
                      </a:cubicBezTo>
                      <a:moveTo>
                        <a:pt x="204026" y="331251"/>
                      </a:moveTo>
                      <a:cubicBezTo>
                        <a:pt x="142289" y="331251"/>
                        <a:pt x="113792" y="271985"/>
                        <a:pt x="113792" y="217953"/>
                      </a:cubicBezTo>
                      <a:cubicBezTo>
                        <a:pt x="113792" y="163922"/>
                        <a:pt x="141499" y="103124"/>
                        <a:pt x="204026" y="103124"/>
                      </a:cubicBezTo>
                      <a:cubicBezTo>
                        <a:pt x="266552" y="103124"/>
                        <a:pt x="294605" y="164070"/>
                        <a:pt x="294605" y="217953"/>
                      </a:cubicBezTo>
                      <a:cubicBezTo>
                        <a:pt x="294605" y="271836"/>
                        <a:pt x="266107" y="331251"/>
                        <a:pt x="204371" y="331251"/>
                      </a:cubicBezTo>
                    </a:path>
                  </a:pathLst>
                </a:custGeom>
                <a:grpFill/>
                <a:ln w="4928"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B588F41-9C49-43C3-A49C-D111913227AE}"/>
                    </a:ext>
                  </a:extLst>
                </p:cNvPr>
                <p:cNvSpPr/>
                <p:nvPr/>
              </p:nvSpPr>
              <p:spPr>
                <a:xfrm>
                  <a:off x="10493128" y="864297"/>
                  <a:ext cx="406470" cy="609359"/>
                </a:xfrm>
                <a:custGeom>
                  <a:avLst/>
                  <a:gdLst>
                    <a:gd name="connsiteX0" fmla="*/ 291049 w 406470"/>
                    <a:gd name="connsiteY0" fmla="*/ 213261 h 609359"/>
                    <a:gd name="connsiteX1" fmla="*/ 183628 w 406470"/>
                    <a:gd name="connsiteY1" fmla="*/ 174985 h 609359"/>
                    <a:gd name="connsiteX2" fmla="*/ 0 w 406470"/>
                    <a:gd name="connsiteY2" fmla="*/ 397630 h 609359"/>
                    <a:gd name="connsiteX3" fmla="*/ 187678 w 406470"/>
                    <a:gd name="connsiteY3" fmla="*/ 609360 h 609359"/>
                    <a:gd name="connsiteX4" fmla="*/ 291394 w 406470"/>
                    <a:gd name="connsiteY4" fmla="*/ 559230 h 609359"/>
                    <a:gd name="connsiteX5" fmla="*/ 291394 w 406470"/>
                    <a:gd name="connsiteY5" fmla="*/ 605261 h 609359"/>
                    <a:gd name="connsiteX6" fmla="*/ 406471 w 406470"/>
                    <a:gd name="connsiteY6" fmla="*/ 605261 h 609359"/>
                    <a:gd name="connsiteX7" fmla="*/ 406471 w 406470"/>
                    <a:gd name="connsiteY7" fmla="*/ 0 h 609359"/>
                    <a:gd name="connsiteX8" fmla="*/ 291049 w 406470"/>
                    <a:gd name="connsiteY8" fmla="*/ 0 h 609359"/>
                    <a:gd name="connsiteX9" fmla="*/ 202593 w 406470"/>
                    <a:gd name="connsiteY9" fmla="*/ 505989 h 609359"/>
                    <a:gd name="connsiteX10" fmla="*/ 113940 w 406470"/>
                    <a:gd name="connsiteY10" fmla="*/ 392691 h 609359"/>
                    <a:gd name="connsiteX11" fmla="*/ 202593 w 406470"/>
                    <a:gd name="connsiteY11" fmla="*/ 277862 h 609359"/>
                    <a:gd name="connsiteX12" fmla="*/ 291049 w 406470"/>
                    <a:gd name="connsiteY12" fmla="*/ 371701 h 609359"/>
                    <a:gd name="connsiteX13" fmla="*/ 291049 w 406470"/>
                    <a:gd name="connsiteY13" fmla="*/ 406569 h 609359"/>
                    <a:gd name="connsiteX14" fmla="*/ 202593 w 406470"/>
                    <a:gd name="connsiteY14" fmla="*/ 505742 h 6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6470" h="609359">
                      <a:moveTo>
                        <a:pt x="291049" y="213261"/>
                      </a:moveTo>
                      <a:cubicBezTo>
                        <a:pt x="260866" y="188251"/>
                        <a:pt x="222825" y="174698"/>
                        <a:pt x="183628" y="174985"/>
                      </a:cubicBezTo>
                      <a:cubicBezTo>
                        <a:pt x="60896" y="174985"/>
                        <a:pt x="0" y="288283"/>
                        <a:pt x="0" y="397630"/>
                      </a:cubicBezTo>
                      <a:cubicBezTo>
                        <a:pt x="0" y="503865"/>
                        <a:pt x="72799" y="609360"/>
                        <a:pt x="187678" y="609360"/>
                      </a:cubicBezTo>
                      <a:cubicBezTo>
                        <a:pt x="225954" y="609360"/>
                        <a:pt x="269466" y="592617"/>
                        <a:pt x="291394" y="559230"/>
                      </a:cubicBezTo>
                      <a:lnTo>
                        <a:pt x="291394" y="605261"/>
                      </a:lnTo>
                      <a:lnTo>
                        <a:pt x="406471" y="605261"/>
                      </a:lnTo>
                      <a:lnTo>
                        <a:pt x="406471" y="0"/>
                      </a:lnTo>
                      <a:lnTo>
                        <a:pt x="291049" y="0"/>
                      </a:lnTo>
                      <a:close/>
                      <a:moveTo>
                        <a:pt x="202593" y="505989"/>
                      </a:moveTo>
                      <a:cubicBezTo>
                        <a:pt x="143327" y="505989"/>
                        <a:pt x="113940" y="445043"/>
                        <a:pt x="113940" y="392691"/>
                      </a:cubicBezTo>
                      <a:cubicBezTo>
                        <a:pt x="113940" y="339549"/>
                        <a:pt x="143228" y="277862"/>
                        <a:pt x="202593" y="277862"/>
                      </a:cubicBezTo>
                      <a:cubicBezTo>
                        <a:pt x="257267" y="277862"/>
                        <a:pt x="285764" y="323151"/>
                        <a:pt x="291049" y="371701"/>
                      </a:cubicBezTo>
                      <a:lnTo>
                        <a:pt x="291049" y="406569"/>
                      </a:lnTo>
                      <a:cubicBezTo>
                        <a:pt x="285715" y="455958"/>
                        <a:pt x="258353" y="505742"/>
                        <a:pt x="202593" y="505742"/>
                      </a:cubicBezTo>
                    </a:path>
                  </a:pathLst>
                </a:custGeom>
                <a:grpFill/>
                <a:ln w="4928" cap="flat">
                  <a:noFill/>
                  <a:prstDash val="solid"/>
                  <a:miter/>
                </a:ln>
              </p:spPr>
              <p:txBody>
                <a:bodyPr rtlCol="0" anchor="ctr"/>
                <a:lstStyle/>
                <a:p>
                  <a:endParaRPr lang="en-GB"/>
                </a:p>
              </p:txBody>
            </p:sp>
          </p:grpSp>
          <p:sp>
            <p:nvSpPr>
              <p:cNvPr id="36" name="Freeform: Shape 35">
                <a:extLst>
                  <a:ext uri="{FF2B5EF4-FFF2-40B4-BE49-F238E27FC236}">
                    <a16:creationId xmlns:a16="http://schemas.microsoft.com/office/drawing/2014/main" id="{591B6BAB-F74B-4B2D-A710-746F39F63A4C}"/>
                  </a:ext>
                </a:extLst>
              </p:cNvPr>
              <p:cNvSpPr/>
              <p:nvPr/>
            </p:nvSpPr>
            <p:spPr>
              <a:xfrm>
                <a:off x="11297080" y="1048913"/>
                <a:ext cx="447117" cy="420398"/>
              </a:xfrm>
              <a:custGeom>
                <a:avLst/>
                <a:gdLst>
                  <a:gd name="connsiteX0" fmla="*/ 304828 w 447117"/>
                  <a:gd name="connsiteY0" fmla="*/ 0 h 420398"/>
                  <a:gd name="connsiteX1" fmla="*/ 223584 w 447117"/>
                  <a:gd name="connsiteY1" fmla="*/ 112113 h 420398"/>
                  <a:gd name="connsiteX2" fmla="*/ 142289 w 447117"/>
                  <a:gd name="connsiteY2" fmla="*/ 0 h 420398"/>
                  <a:gd name="connsiteX3" fmla="*/ 13681 w 447117"/>
                  <a:gd name="connsiteY3" fmla="*/ 0 h 420398"/>
                  <a:gd name="connsiteX4" fmla="*/ 159279 w 447117"/>
                  <a:gd name="connsiteY4" fmla="*/ 200766 h 420398"/>
                  <a:gd name="connsiteX5" fmla="*/ 0 w 447117"/>
                  <a:gd name="connsiteY5" fmla="*/ 420398 h 420398"/>
                  <a:gd name="connsiteX6" fmla="*/ 130239 w 447117"/>
                  <a:gd name="connsiteY6" fmla="*/ 420398 h 420398"/>
                  <a:gd name="connsiteX7" fmla="*/ 224374 w 447117"/>
                  <a:gd name="connsiteY7" fmla="*/ 290555 h 420398"/>
                  <a:gd name="connsiteX8" fmla="*/ 318558 w 447117"/>
                  <a:gd name="connsiteY8" fmla="*/ 420398 h 420398"/>
                  <a:gd name="connsiteX9" fmla="*/ 447118 w 447117"/>
                  <a:gd name="connsiteY9" fmla="*/ 420398 h 420398"/>
                  <a:gd name="connsiteX10" fmla="*/ 288678 w 447117"/>
                  <a:gd name="connsiteY10" fmla="*/ 201902 h 420398"/>
                  <a:gd name="connsiteX11" fmla="*/ 435067 w 447117"/>
                  <a:gd name="connsiteY11" fmla="*/ 0 h 420398"/>
                  <a:gd name="connsiteX12" fmla="*/ 304828 w 447117"/>
                  <a:gd name="connsiteY12" fmla="*/ 0 h 4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117" h="420398">
                    <a:moveTo>
                      <a:pt x="304828" y="0"/>
                    </a:moveTo>
                    <a:lnTo>
                      <a:pt x="223584" y="112113"/>
                    </a:lnTo>
                    <a:lnTo>
                      <a:pt x="142289" y="0"/>
                    </a:lnTo>
                    <a:lnTo>
                      <a:pt x="13681" y="0"/>
                    </a:lnTo>
                    <a:lnTo>
                      <a:pt x="159279" y="200766"/>
                    </a:lnTo>
                    <a:lnTo>
                      <a:pt x="0" y="420398"/>
                    </a:lnTo>
                    <a:lnTo>
                      <a:pt x="130239" y="420398"/>
                    </a:lnTo>
                    <a:lnTo>
                      <a:pt x="224374" y="290555"/>
                    </a:lnTo>
                    <a:lnTo>
                      <a:pt x="318558" y="420398"/>
                    </a:lnTo>
                    <a:lnTo>
                      <a:pt x="447118" y="420398"/>
                    </a:lnTo>
                    <a:lnTo>
                      <a:pt x="288678" y="201902"/>
                    </a:lnTo>
                    <a:lnTo>
                      <a:pt x="435067" y="0"/>
                    </a:lnTo>
                    <a:lnTo>
                      <a:pt x="304828" y="0"/>
                    </a:lnTo>
                    <a:close/>
                  </a:path>
                </a:pathLst>
              </a:custGeom>
              <a:grpFill/>
              <a:ln w="4928"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D17F3001-68FE-4088-8559-5AA4196FEEEF}"/>
                  </a:ext>
                </a:extLst>
              </p:cNvPr>
              <p:cNvSpPr/>
              <p:nvPr/>
            </p:nvSpPr>
            <p:spPr>
              <a:xfrm>
                <a:off x="10344368" y="1049357"/>
                <a:ext cx="115076" cy="419953"/>
              </a:xfrm>
              <a:custGeom>
                <a:avLst/>
                <a:gdLst>
                  <a:gd name="connsiteX0" fmla="*/ 0 w 115076"/>
                  <a:gd name="connsiteY0" fmla="*/ 0 h 419953"/>
                  <a:gd name="connsiteX1" fmla="*/ 115076 w 115076"/>
                  <a:gd name="connsiteY1" fmla="*/ 0 h 419953"/>
                  <a:gd name="connsiteX2" fmla="*/ 115076 w 115076"/>
                  <a:gd name="connsiteY2" fmla="*/ 419954 h 419953"/>
                  <a:gd name="connsiteX3" fmla="*/ 0 w 115076"/>
                  <a:gd name="connsiteY3" fmla="*/ 419954 h 419953"/>
                </a:gdLst>
                <a:ahLst/>
                <a:cxnLst>
                  <a:cxn ang="0">
                    <a:pos x="connsiteX0" y="connsiteY0"/>
                  </a:cxn>
                  <a:cxn ang="0">
                    <a:pos x="connsiteX1" y="connsiteY1"/>
                  </a:cxn>
                  <a:cxn ang="0">
                    <a:pos x="connsiteX2" y="connsiteY2"/>
                  </a:cxn>
                  <a:cxn ang="0">
                    <a:pos x="connsiteX3" y="connsiteY3"/>
                  </a:cxn>
                </a:cxnLst>
                <a:rect l="l" t="t" r="r" b="b"/>
                <a:pathLst>
                  <a:path w="115076" h="419953">
                    <a:moveTo>
                      <a:pt x="0" y="0"/>
                    </a:moveTo>
                    <a:lnTo>
                      <a:pt x="115076" y="0"/>
                    </a:lnTo>
                    <a:lnTo>
                      <a:pt x="115076" y="419954"/>
                    </a:lnTo>
                    <a:lnTo>
                      <a:pt x="0" y="419954"/>
                    </a:lnTo>
                    <a:close/>
                  </a:path>
                </a:pathLst>
              </a:custGeom>
              <a:grpFill/>
              <a:ln w="4928"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9B25B6F2-1AFA-459F-85FD-4EF0E20DD591}"/>
                  </a:ext>
                </a:extLst>
              </p:cNvPr>
              <p:cNvSpPr/>
              <p:nvPr/>
            </p:nvSpPr>
            <p:spPr>
              <a:xfrm>
                <a:off x="10337800" y="875064"/>
                <a:ext cx="128411" cy="126435"/>
              </a:xfrm>
              <a:custGeom>
                <a:avLst/>
                <a:gdLst>
                  <a:gd name="connsiteX0" fmla="*/ 128411 w 128411"/>
                  <a:gd name="connsiteY0" fmla="*/ 61588 h 126435"/>
                  <a:gd name="connsiteX1" fmla="*/ 64206 w 128411"/>
                  <a:gd name="connsiteY1" fmla="*/ 126436 h 126435"/>
                  <a:gd name="connsiteX2" fmla="*/ 0 w 128411"/>
                  <a:gd name="connsiteY2" fmla="*/ 61588 h 126435"/>
                  <a:gd name="connsiteX3" fmla="*/ 64206 w 128411"/>
                  <a:gd name="connsiteY3" fmla="*/ 0 h 126435"/>
                  <a:gd name="connsiteX4" fmla="*/ 128411 w 128411"/>
                  <a:gd name="connsiteY4" fmla="*/ 61736 h 126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11" h="126435">
                    <a:moveTo>
                      <a:pt x="128411" y="61588"/>
                    </a:moveTo>
                    <a:cubicBezTo>
                      <a:pt x="128466" y="97178"/>
                      <a:pt x="99792" y="126139"/>
                      <a:pt x="64206" y="126436"/>
                    </a:cubicBezTo>
                    <a:cubicBezTo>
                      <a:pt x="28972" y="125314"/>
                      <a:pt x="770" y="96832"/>
                      <a:pt x="0" y="61588"/>
                    </a:cubicBezTo>
                    <a:cubicBezTo>
                      <a:pt x="0" y="29633"/>
                      <a:pt x="30078" y="0"/>
                      <a:pt x="64206" y="0"/>
                    </a:cubicBezTo>
                    <a:cubicBezTo>
                      <a:pt x="98333" y="0"/>
                      <a:pt x="128411" y="28942"/>
                      <a:pt x="128411" y="61736"/>
                    </a:cubicBezTo>
                  </a:path>
                </a:pathLst>
              </a:custGeom>
              <a:grpFill/>
              <a:ln w="492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362813146"/>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5" r:id="rId3"/>
    <p:sldLayoutId id="2147483650" r:id="rId4"/>
    <p:sldLayoutId id="2147483670" r:id="rId5"/>
    <p:sldLayoutId id="2147483678" r:id="rId6"/>
    <p:sldLayoutId id="2147483665" r:id="rId7"/>
    <p:sldLayoutId id="2147483667" r:id="rId8"/>
    <p:sldLayoutId id="2147483663" r:id="rId9"/>
    <p:sldLayoutId id="2147483668" r:id="rId10"/>
    <p:sldLayoutId id="2147483672" r:id="rId11"/>
    <p:sldLayoutId id="2147483664" r:id="rId12"/>
    <p:sldLayoutId id="2147483666" r:id="rId13"/>
    <p:sldLayoutId id="2147483654" r:id="rId14"/>
    <p:sldLayoutId id="2147483655" r:id="rId15"/>
    <p:sldLayoutId id="214748365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1800" b="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Clr>
          <a:schemeClr val="accent2"/>
        </a:buClr>
        <a:buFont typeface="Arial" panose="020B0604020202020204" pitchFamily="34" charset="0"/>
        <a:buNone/>
        <a:defRPr sz="1600" b="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9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533400" indent="-171450" algn="l" defTabSz="914400" rtl="0" eaLnBrk="1" latinLnBrk="0" hangingPunct="1">
        <a:lnSpc>
          <a:spcPct val="90000"/>
        </a:lnSpc>
        <a:spcBef>
          <a:spcPts val="600"/>
        </a:spcBef>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pos="279" userDrawn="1">
          <p15:clr>
            <a:srgbClr val="F26B43"/>
          </p15:clr>
        </p15:guide>
        <p15:guide id="4" pos="7401" userDrawn="1">
          <p15:clr>
            <a:srgbClr val="F26B43"/>
          </p15:clr>
        </p15:guide>
        <p15:guide id="5" orient="horz" pos="255" userDrawn="1">
          <p15:clr>
            <a:srgbClr val="F26B43"/>
          </p15:clr>
        </p15:guide>
        <p15:guide id="6" orient="horz" pos="4065" userDrawn="1">
          <p15:clr>
            <a:srgbClr val="F26B43"/>
          </p15:clr>
        </p15:guide>
        <p15:guide id="7" orient="horz" pos="436" userDrawn="1">
          <p15:clr>
            <a:srgbClr val="F26B43"/>
          </p15:clr>
        </p15:guide>
        <p15:guide id="8" pos="1368" userDrawn="1">
          <p15:clr>
            <a:srgbClr val="F26B43"/>
          </p15:clr>
        </p15:guide>
        <p15:guide id="9" pos="1486" userDrawn="1">
          <p15:clr>
            <a:srgbClr val="F26B43"/>
          </p15:clr>
        </p15:guide>
        <p15:guide id="10" pos="6311" userDrawn="1">
          <p15:clr>
            <a:srgbClr val="F26B43"/>
          </p15:clr>
        </p15:guide>
        <p15:guide id="11" pos="6194" userDrawn="1">
          <p15:clr>
            <a:srgbClr val="F26B43"/>
          </p15:clr>
        </p15:guide>
        <p15:guide id="12" pos="2575" userDrawn="1">
          <p15:clr>
            <a:srgbClr val="F26B43"/>
          </p15:clr>
        </p15:guide>
        <p15:guide id="13" pos="5106" userDrawn="1">
          <p15:clr>
            <a:srgbClr val="F26B43"/>
          </p15:clr>
        </p15:guide>
        <p15:guide id="14" pos="4987" userDrawn="1">
          <p15:clr>
            <a:srgbClr val="F26B43"/>
          </p15:clr>
        </p15:guide>
        <p15:guide id="15" pos="2692" userDrawn="1">
          <p15:clr>
            <a:srgbClr val="F26B43"/>
          </p15:clr>
        </p15:guide>
        <p15:guide id="16" pos="3780" userDrawn="1">
          <p15:clr>
            <a:srgbClr val="F26B43"/>
          </p15:clr>
        </p15:guide>
        <p15:guide id="17" pos="3898" userDrawn="1">
          <p15:clr>
            <a:srgbClr val="F26B43"/>
          </p15:clr>
        </p15:guide>
        <p15:guide id="18" orient="horz" pos="3929" userDrawn="1">
          <p15:clr>
            <a:srgbClr val="F26B43"/>
          </p15:clr>
        </p15:guide>
        <p15:guide id="19" orient="horz" pos="23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1FB8-F355-456F-A713-AC81E0C3229A}"/>
              </a:ext>
            </a:extLst>
          </p:cNvPr>
          <p:cNvSpPr>
            <a:spLocks noGrp="1"/>
          </p:cNvSpPr>
          <p:nvPr>
            <p:ph type="ctrTitle"/>
          </p:nvPr>
        </p:nvSpPr>
        <p:spPr/>
        <p:txBody>
          <a:bodyPr/>
          <a:lstStyle/>
          <a:p>
            <a:r>
              <a:rPr lang="en-GB" dirty="0"/>
              <a:t>EHC Hub</a:t>
            </a:r>
            <a:br>
              <a:rPr lang="en-GB" dirty="0"/>
            </a:br>
            <a:r>
              <a:rPr lang="en-GB" dirty="0"/>
              <a:t>Customer Forum</a:t>
            </a:r>
          </a:p>
        </p:txBody>
      </p:sp>
      <p:sp>
        <p:nvSpPr>
          <p:cNvPr id="3" name="Subtitle 2">
            <a:extLst>
              <a:ext uri="{FF2B5EF4-FFF2-40B4-BE49-F238E27FC236}">
                <a16:creationId xmlns:a16="http://schemas.microsoft.com/office/drawing/2014/main" id="{547ACB56-232F-4766-9396-FD83E8C91A66}"/>
              </a:ext>
            </a:extLst>
          </p:cNvPr>
          <p:cNvSpPr>
            <a:spLocks noGrp="1"/>
          </p:cNvSpPr>
          <p:nvPr>
            <p:ph type="subTitle" idx="1"/>
          </p:nvPr>
        </p:nvSpPr>
        <p:spPr/>
        <p:txBody>
          <a:bodyPr/>
          <a:lstStyle/>
          <a:p>
            <a:r>
              <a:rPr lang="en-GB" dirty="0"/>
              <a:t>Jamie Rowell, Product Manager</a:t>
            </a:r>
          </a:p>
          <a:p>
            <a:r>
              <a:rPr lang="en-GB" dirty="0"/>
              <a:t>23 November 2022</a:t>
            </a:r>
          </a:p>
        </p:txBody>
      </p:sp>
    </p:spTree>
    <p:extLst>
      <p:ext uri="{BB962C8B-B14F-4D97-AF65-F5344CB8AC3E}">
        <p14:creationId xmlns:p14="http://schemas.microsoft.com/office/powerpoint/2010/main" val="287656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670B-8DF2-B43D-115E-87C2D6FCC5E1}"/>
              </a:ext>
            </a:extLst>
          </p:cNvPr>
          <p:cNvSpPr>
            <a:spLocks noGrp="1"/>
          </p:cNvSpPr>
          <p:nvPr>
            <p:ph type="title"/>
          </p:nvPr>
        </p:nvSpPr>
        <p:spPr/>
        <p:txBody>
          <a:bodyPr/>
          <a:lstStyle/>
          <a:p>
            <a:r>
              <a:rPr lang="en-US" sz="3200" dirty="0"/>
              <a:t>Accessing the Hub on a mobile phone</a:t>
            </a:r>
            <a:br>
              <a:rPr lang="en-GB" sz="3200" dirty="0"/>
            </a:br>
            <a:endParaRPr lang="en-US" dirty="0"/>
          </a:p>
        </p:txBody>
      </p:sp>
      <p:sp>
        <p:nvSpPr>
          <p:cNvPr id="3" name="Footer Placeholder 2">
            <a:extLst>
              <a:ext uri="{FF2B5EF4-FFF2-40B4-BE49-F238E27FC236}">
                <a16:creationId xmlns:a16="http://schemas.microsoft.com/office/drawing/2014/main" id="{C8AA790C-B855-B88E-C1F6-9CA2E035EE32}"/>
              </a:ext>
            </a:extLst>
          </p:cNvPr>
          <p:cNvSpPr>
            <a:spLocks noGrp="1"/>
          </p:cNvSpPr>
          <p:nvPr>
            <p:ph type="ftr" sz="quarter" idx="11"/>
          </p:nvPr>
        </p:nvSpPr>
        <p:spPr/>
        <p:txBody>
          <a:bodyPr/>
          <a:lstStyle/>
          <a:p>
            <a:r>
              <a:rPr lang="en-GB" dirty="0"/>
              <a:t>EHC Hub Customer Forum – November 2022</a:t>
            </a:r>
          </a:p>
        </p:txBody>
      </p:sp>
      <p:sp>
        <p:nvSpPr>
          <p:cNvPr id="4" name="Slide Number Placeholder 3">
            <a:extLst>
              <a:ext uri="{FF2B5EF4-FFF2-40B4-BE49-F238E27FC236}">
                <a16:creationId xmlns:a16="http://schemas.microsoft.com/office/drawing/2014/main" id="{D8AA70E1-EE9D-30B4-1173-11732AAA590B}"/>
              </a:ext>
            </a:extLst>
          </p:cNvPr>
          <p:cNvSpPr>
            <a:spLocks noGrp="1"/>
          </p:cNvSpPr>
          <p:nvPr>
            <p:ph type="sldNum" sz="quarter" idx="12"/>
          </p:nvPr>
        </p:nvSpPr>
        <p:spPr/>
        <p:txBody>
          <a:bodyPr/>
          <a:lstStyle/>
          <a:p>
            <a:fld id="{F6FF6BB6-49D7-41C9-91D9-C79E060998A9}" type="slidenum">
              <a:rPr lang="en-GB" smtClean="0"/>
              <a:t>10</a:t>
            </a:fld>
            <a:endParaRPr lang="en-GB"/>
          </a:p>
        </p:txBody>
      </p:sp>
      <p:sp>
        <p:nvSpPr>
          <p:cNvPr id="5" name="Content Placeholder 11">
            <a:extLst>
              <a:ext uri="{FF2B5EF4-FFF2-40B4-BE49-F238E27FC236}">
                <a16:creationId xmlns:a16="http://schemas.microsoft.com/office/drawing/2014/main" id="{CC8A95C4-24AC-06CD-8D1A-AFFBD92C4F6D}"/>
              </a:ext>
            </a:extLst>
          </p:cNvPr>
          <p:cNvSpPr txBox="1">
            <a:spLocks/>
          </p:cNvSpPr>
          <p:nvPr/>
        </p:nvSpPr>
        <p:spPr>
          <a:xfrm>
            <a:off x="440921" y="1156519"/>
            <a:ext cx="11316791" cy="1876858"/>
          </a:xfrm>
          <a:prstGeom prst="rect">
            <a:avLst/>
          </a:prstGeom>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800" b="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Clr>
                <a:schemeClr val="accent2"/>
              </a:buClr>
              <a:buFont typeface="Arial" panose="020B0604020202020204" pitchFamily="34" charset="0"/>
              <a:buNone/>
              <a:defRPr sz="1600" b="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9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533400" indent="-171450" algn="l" defTabSz="914400" rtl="0" eaLnBrk="1" latinLnBrk="0" hangingPunct="1">
              <a:lnSpc>
                <a:spcPct val="90000"/>
              </a:lnSpc>
              <a:spcBef>
                <a:spcPts val="600"/>
              </a:spcBef>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Commenting on a draft EHC Plan should not be restricted by a particular device.</a:t>
            </a:r>
            <a:endParaRPr lang="en-GB" dirty="0"/>
          </a:p>
        </p:txBody>
      </p:sp>
      <p:pic>
        <p:nvPicPr>
          <p:cNvPr id="7" name="Picture 6">
            <a:extLst>
              <a:ext uri="{FF2B5EF4-FFF2-40B4-BE49-F238E27FC236}">
                <a16:creationId xmlns:a16="http://schemas.microsoft.com/office/drawing/2014/main" id="{1D348068-3703-A854-67F6-BE1570F593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2899" y="1658624"/>
            <a:ext cx="2512201" cy="4995745"/>
          </a:xfrm>
          <a:prstGeom prst="rect">
            <a:avLst/>
          </a:prstGeom>
        </p:spPr>
      </p:pic>
      <p:pic>
        <p:nvPicPr>
          <p:cNvPr id="9" name="Picture 8">
            <a:extLst>
              <a:ext uri="{FF2B5EF4-FFF2-40B4-BE49-F238E27FC236}">
                <a16:creationId xmlns:a16="http://schemas.microsoft.com/office/drawing/2014/main" id="{B406057D-C6DB-E1A2-B6FE-2F8806A94B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90344" y="1658624"/>
            <a:ext cx="2512201" cy="4995745"/>
          </a:xfrm>
          <a:prstGeom prst="rect">
            <a:avLst/>
          </a:prstGeom>
        </p:spPr>
      </p:pic>
      <p:pic>
        <p:nvPicPr>
          <p:cNvPr id="11" name="Picture 10">
            <a:extLst>
              <a:ext uri="{FF2B5EF4-FFF2-40B4-BE49-F238E27FC236}">
                <a16:creationId xmlns:a16="http://schemas.microsoft.com/office/drawing/2014/main" id="{39938CF7-5A56-6700-589F-7A51AF9CF26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37790" y="1658624"/>
            <a:ext cx="2512201" cy="4995745"/>
          </a:xfrm>
          <a:prstGeom prst="rect">
            <a:avLst/>
          </a:prstGeom>
        </p:spPr>
      </p:pic>
      <p:pic>
        <p:nvPicPr>
          <p:cNvPr id="13" name="Picture 12">
            <a:extLst>
              <a:ext uri="{FF2B5EF4-FFF2-40B4-BE49-F238E27FC236}">
                <a16:creationId xmlns:a16="http://schemas.microsoft.com/office/drawing/2014/main" id="{3442E326-91AF-531E-7F9D-115C8BDDA36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185236" y="1658623"/>
            <a:ext cx="2512201" cy="4995745"/>
          </a:xfrm>
          <a:prstGeom prst="rect">
            <a:avLst/>
          </a:prstGeom>
        </p:spPr>
      </p:pic>
    </p:spTree>
    <p:extLst>
      <p:ext uri="{BB962C8B-B14F-4D97-AF65-F5344CB8AC3E}">
        <p14:creationId xmlns:p14="http://schemas.microsoft.com/office/powerpoint/2010/main" val="27701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45BA-18DB-61FF-4F6F-189BF4E4130A}"/>
              </a:ext>
            </a:extLst>
          </p:cNvPr>
          <p:cNvSpPr>
            <a:spLocks noGrp="1"/>
          </p:cNvSpPr>
          <p:nvPr>
            <p:ph type="ctrTitle"/>
          </p:nvPr>
        </p:nvSpPr>
        <p:spPr/>
        <p:txBody>
          <a:bodyPr/>
          <a:lstStyle/>
          <a:p>
            <a:r>
              <a:rPr lang="en-US" dirty="0"/>
              <a:t>Lunch</a:t>
            </a:r>
          </a:p>
        </p:txBody>
      </p:sp>
      <p:sp>
        <p:nvSpPr>
          <p:cNvPr id="3" name="Subtitle 2">
            <a:extLst>
              <a:ext uri="{FF2B5EF4-FFF2-40B4-BE49-F238E27FC236}">
                <a16:creationId xmlns:a16="http://schemas.microsoft.com/office/drawing/2014/main" id="{9D439BC8-5BD5-D5F8-C581-6A9B8F87EF3A}"/>
              </a:ext>
            </a:extLst>
          </p:cNvPr>
          <p:cNvSpPr>
            <a:spLocks noGrp="1"/>
          </p:cNvSpPr>
          <p:nvPr>
            <p:ph type="subTitle"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12:00 – 12:45pm</a:t>
            </a:r>
            <a:endParaRPr lang="en-GB" sz="2000" dirty="0"/>
          </a:p>
        </p:txBody>
      </p:sp>
    </p:spTree>
    <p:extLst>
      <p:ext uri="{BB962C8B-B14F-4D97-AF65-F5344CB8AC3E}">
        <p14:creationId xmlns:p14="http://schemas.microsoft.com/office/powerpoint/2010/main" val="20012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55A8E5BC-2509-422C-BF33-DFD0017EBAB2}"/>
              </a:ext>
            </a:extLst>
          </p:cNvPr>
          <p:cNvSpPr>
            <a:spLocks noGrp="1"/>
          </p:cNvSpPr>
          <p:nvPr>
            <p:ph type="ftr" sz="quarter" idx="11"/>
          </p:nvPr>
        </p:nvSpPr>
        <p:spPr/>
        <p:txBody>
          <a:bodyPr/>
          <a:lstStyle/>
          <a:p>
            <a:r>
              <a:rPr lang="en-GB" dirty="0"/>
              <a:t>EHC Hub Customer Forum – November 2022</a:t>
            </a:r>
          </a:p>
        </p:txBody>
      </p:sp>
      <p:sp>
        <p:nvSpPr>
          <p:cNvPr id="11" name="Slide Number Placeholder 10">
            <a:extLst>
              <a:ext uri="{FF2B5EF4-FFF2-40B4-BE49-F238E27FC236}">
                <a16:creationId xmlns:a16="http://schemas.microsoft.com/office/drawing/2014/main" id="{E91BB0F4-4D93-40C3-800A-F7E1C9CBE4A0}"/>
              </a:ext>
            </a:extLst>
          </p:cNvPr>
          <p:cNvSpPr>
            <a:spLocks noGrp="1"/>
          </p:cNvSpPr>
          <p:nvPr>
            <p:ph type="sldNum" sz="quarter" idx="12"/>
          </p:nvPr>
        </p:nvSpPr>
        <p:spPr/>
        <p:txBody>
          <a:bodyPr/>
          <a:lstStyle/>
          <a:p>
            <a:fld id="{F6FF6BB6-49D7-41C9-91D9-C79E060998A9}" type="slidenum">
              <a:rPr lang="en-GB" smtClean="0"/>
              <a:pPr/>
              <a:t>12</a:t>
            </a:fld>
            <a:endParaRPr lang="en-GB"/>
          </a:p>
        </p:txBody>
      </p:sp>
      <p:sp>
        <p:nvSpPr>
          <p:cNvPr id="12" name="Title 11">
            <a:extLst>
              <a:ext uri="{FF2B5EF4-FFF2-40B4-BE49-F238E27FC236}">
                <a16:creationId xmlns:a16="http://schemas.microsoft.com/office/drawing/2014/main" id="{46400E0C-086F-444E-B80D-65434A6B3329}"/>
              </a:ext>
            </a:extLst>
          </p:cNvPr>
          <p:cNvSpPr>
            <a:spLocks noGrp="1"/>
          </p:cNvSpPr>
          <p:nvPr>
            <p:ph type="title"/>
          </p:nvPr>
        </p:nvSpPr>
        <p:spPr/>
        <p:txBody>
          <a:bodyPr/>
          <a:lstStyle/>
          <a:p>
            <a:r>
              <a:rPr lang="en-GB" dirty="0"/>
              <a:t>Discussion</a:t>
            </a:r>
          </a:p>
        </p:txBody>
      </p:sp>
      <p:sp>
        <p:nvSpPr>
          <p:cNvPr id="13" name="Text Placeholder 12">
            <a:extLst>
              <a:ext uri="{FF2B5EF4-FFF2-40B4-BE49-F238E27FC236}">
                <a16:creationId xmlns:a16="http://schemas.microsoft.com/office/drawing/2014/main" id="{3F8F7B30-E755-40A2-B106-8F9FD9B1A45A}"/>
              </a:ext>
            </a:extLst>
          </p:cNvPr>
          <p:cNvSpPr>
            <a:spLocks noGrp="1"/>
          </p:cNvSpPr>
          <p:nvPr>
            <p:ph type="body" sz="quarter" idx="1"/>
          </p:nvPr>
        </p:nvSpPr>
        <p:spPr/>
        <p:txBody>
          <a:bodyPr/>
          <a:lstStyle/>
          <a:p>
            <a:r>
              <a:rPr lang="en-GB" sz="1800" dirty="0"/>
              <a:t>How much of a need is there for the Hub to manage re-assessments?</a:t>
            </a:r>
            <a:endParaRPr lang="en-GB" dirty="0"/>
          </a:p>
        </p:txBody>
      </p:sp>
      <p:sp>
        <p:nvSpPr>
          <p:cNvPr id="14" name="Text Placeholder 13">
            <a:extLst>
              <a:ext uri="{FF2B5EF4-FFF2-40B4-BE49-F238E27FC236}">
                <a16:creationId xmlns:a16="http://schemas.microsoft.com/office/drawing/2014/main" id="{52F2BA3B-74D9-41E9-A08A-76BA6B383D76}"/>
              </a:ext>
            </a:extLst>
          </p:cNvPr>
          <p:cNvSpPr>
            <a:spLocks noGrp="1"/>
          </p:cNvSpPr>
          <p:nvPr>
            <p:ph type="body" sz="quarter" idx="22"/>
          </p:nvPr>
        </p:nvSpPr>
        <p:spPr/>
        <p:txBody>
          <a:bodyPr/>
          <a:lstStyle/>
          <a:p>
            <a:pPr lvl="1"/>
            <a:r>
              <a:rPr lang="en-GB" b="1" dirty="0">
                <a:solidFill>
                  <a:schemeClr val="accent2"/>
                </a:solidFill>
              </a:rPr>
              <a:t>The working group</a:t>
            </a:r>
          </a:p>
          <a:p>
            <a:pPr marL="0" lvl="2" indent="0">
              <a:buNone/>
            </a:pPr>
            <a:r>
              <a:rPr lang="en-GB" dirty="0"/>
              <a:t>A working group of customer local authorities met on 2</a:t>
            </a:r>
            <a:r>
              <a:rPr lang="en-GB" baseline="30000" dirty="0"/>
              <a:t>nd</a:t>
            </a:r>
            <a:r>
              <a:rPr lang="en-GB" dirty="0"/>
              <a:t> March to discuss the requirement to manage re-assessments in the EHC Hub.</a:t>
            </a:r>
          </a:p>
          <a:p>
            <a:pPr marL="0" lvl="2" indent="0">
              <a:buNone/>
            </a:pPr>
            <a:endParaRPr lang="en-GB" dirty="0"/>
          </a:p>
          <a:p>
            <a:pPr marL="0" lvl="2" indent="0">
              <a:buNone/>
            </a:pPr>
            <a:r>
              <a:rPr lang="en-GB" dirty="0"/>
              <a:t>The main points of consideration were:</a:t>
            </a:r>
          </a:p>
          <a:p>
            <a:pPr marL="0" lvl="2" indent="0">
              <a:buNone/>
            </a:pPr>
            <a:endParaRPr lang="en-GB" dirty="0"/>
          </a:p>
          <a:p>
            <a:pPr lvl="2"/>
            <a:r>
              <a:rPr lang="en-GB" dirty="0"/>
              <a:t>A re-assessment should be possible at any time</a:t>
            </a:r>
          </a:p>
          <a:p>
            <a:pPr lvl="2"/>
            <a:r>
              <a:rPr lang="en-GB" dirty="0"/>
              <a:t>Often there are no re-assessments carried out in a calendar year</a:t>
            </a:r>
          </a:p>
          <a:p>
            <a:pPr lvl="2"/>
            <a:r>
              <a:rPr lang="en-GB" dirty="0"/>
              <a:t>A separate pathway to manage re-assessments is unnecessary</a:t>
            </a:r>
          </a:p>
          <a:p>
            <a:pPr lvl="2"/>
            <a:r>
              <a:rPr lang="en-GB" dirty="0"/>
              <a:t>A decision to re-assess should not be recorded on the EHC Hub</a:t>
            </a:r>
          </a:p>
        </p:txBody>
      </p:sp>
      <p:sp>
        <p:nvSpPr>
          <p:cNvPr id="4" name="Freeform: Shape 27">
            <a:extLst>
              <a:ext uri="{FF2B5EF4-FFF2-40B4-BE49-F238E27FC236}">
                <a16:creationId xmlns:a16="http://schemas.microsoft.com/office/drawing/2014/main" id="{33DFF0CD-683F-0FC1-FB01-727895665AF0}"/>
              </a:ext>
            </a:extLst>
          </p:cNvPr>
          <p:cNvSpPr/>
          <p:nvPr/>
        </p:nvSpPr>
        <p:spPr>
          <a:xfrm>
            <a:off x="1103258" y="3465938"/>
            <a:ext cx="1857226" cy="1691426"/>
          </a:xfrm>
          <a:custGeom>
            <a:avLst/>
            <a:gdLst>
              <a:gd name="connsiteX0" fmla="*/ 657230 w 726875"/>
              <a:gd name="connsiteY0" fmla="*/ 80240 h 661985"/>
              <a:gd name="connsiteX1" fmla="*/ 585743 w 726875"/>
              <a:gd name="connsiteY1" fmla="*/ 22811 h 661985"/>
              <a:gd name="connsiteX2" fmla="*/ 372991 w 726875"/>
              <a:gd name="connsiteY2" fmla="*/ 44671 h 661985"/>
              <a:gd name="connsiteX3" fmla="*/ 348888 w 726875"/>
              <a:gd name="connsiteY3" fmla="*/ 68710 h 661985"/>
              <a:gd name="connsiteX4" fmla="*/ 329903 w 726875"/>
              <a:gd name="connsiteY4" fmla="*/ 49788 h 661985"/>
              <a:gd name="connsiteX5" fmla="*/ 64870 w 726875"/>
              <a:gd name="connsiteY5" fmla="*/ 69279 h 661985"/>
              <a:gd name="connsiteX6" fmla="*/ 49328 w 726875"/>
              <a:gd name="connsiteY6" fmla="*/ 327804 h 661985"/>
              <a:gd name="connsiteX7" fmla="*/ 86667 w 726875"/>
              <a:gd name="connsiteY7" fmla="*/ 365174 h 661985"/>
              <a:gd name="connsiteX8" fmla="*/ 79433 w 726875"/>
              <a:gd name="connsiteY8" fmla="*/ 372408 h 661985"/>
              <a:gd name="connsiteX9" fmla="*/ 79433 w 726875"/>
              <a:gd name="connsiteY9" fmla="*/ 453276 h 661985"/>
              <a:gd name="connsiteX10" fmla="*/ 84171 w 726875"/>
              <a:gd name="connsiteY10" fmla="*/ 458015 h 661985"/>
              <a:gd name="connsiteX11" fmla="*/ 124574 w 726875"/>
              <a:gd name="connsiteY11" fmla="*/ 474694 h 661985"/>
              <a:gd name="connsiteX12" fmla="*/ 124574 w 726875"/>
              <a:gd name="connsiteY12" fmla="*/ 474694 h 661985"/>
              <a:gd name="connsiteX13" fmla="*/ 129912 w 726875"/>
              <a:gd name="connsiteY13" fmla="*/ 474441 h 661985"/>
              <a:gd name="connsiteX14" fmla="*/ 146528 w 726875"/>
              <a:gd name="connsiteY14" fmla="*/ 518034 h 661985"/>
              <a:gd name="connsiteX15" fmla="*/ 151298 w 726875"/>
              <a:gd name="connsiteY15" fmla="*/ 522804 h 661985"/>
              <a:gd name="connsiteX16" fmla="*/ 200893 w 726875"/>
              <a:gd name="connsiteY16" fmla="*/ 538788 h 661985"/>
              <a:gd name="connsiteX17" fmla="*/ 217572 w 726875"/>
              <a:gd name="connsiteY17" fmla="*/ 578970 h 661985"/>
              <a:gd name="connsiteX18" fmla="*/ 222342 w 726875"/>
              <a:gd name="connsiteY18" fmla="*/ 583708 h 661985"/>
              <a:gd name="connsiteX19" fmla="*/ 270168 w 726875"/>
              <a:gd name="connsiteY19" fmla="*/ 599945 h 661985"/>
              <a:gd name="connsiteX20" fmla="*/ 286879 w 726875"/>
              <a:gd name="connsiteY20" fmla="*/ 640537 h 661985"/>
              <a:gd name="connsiteX21" fmla="*/ 291617 w 726875"/>
              <a:gd name="connsiteY21" fmla="*/ 645275 h 661985"/>
              <a:gd name="connsiteX22" fmla="*/ 332051 w 726875"/>
              <a:gd name="connsiteY22" fmla="*/ 661986 h 661985"/>
              <a:gd name="connsiteX23" fmla="*/ 372485 w 726875"/>
              <a:gd name="connsiteY23" fmla="*/ 645275 h 661985"/>
              <a:gd name="connsiteX24" fmla="*/ 413835 w 726875"/>
              <a:gd name="connsiteY24" fmla="*/ 603925 h 661985"/>
              <a:gd name="connsiteX25" fmla="*/ 425429 w 726875"/>
              <a:gd name="connsiteY25" fmla="*/ 587025 h 661985"/>
              <a:gd name="connsiteX26" fmla="*/ 461124 w 726875"/>
              <a:gd name="connsiteY26" fmla="*/ 600008 h 661985"/>
              <a:gd name="connsiteX27" fmla="*/ 505633 w 726875"/>
              <a:gd name="connsiteY27" fmla="*/ 581686 h 661985"/>
              <a:gd name="connsiteX28" fmla="*/ 522976 w 726875"/>
              <a:gd name="connsiteY28" fmla="*/ 544980 h 661985"/>
              <a:gd name="connsiteX29" fmla="*/ 577625 w 726875"/>
              <a:gd name="connsiteY29" fmla="*/ 526626 h 661985"/>
              <a:gd name="connsiteX30" fmla="*/ 595789 w 726875"/>
              <a:gd name="connsiteY30" fmla="*/ 485087 h 661985"/>
              <a:gd name="connsiteX31" fmla="*/ 634801 w 726875"/>
              <a:gd name="connsiteY31" fmla="*/ 469324 h 661985"/>
              <a:gd name="connsiteX32" fmla="*/ 642256 w 726875"/>
              <a:gd name="connsiteY32" fmla="*/ 386118 h 661985"/>
              <a:gd name="connsiteX33" fmla="*/ 679626 w 726875"/>
              <a:gd name="connsiteY33" fmla="*/ 348748 h 661985"/>
              <a:gd name="connsiteX34" fmla="*/ 657040 w 726875"/>
              <a:gd name="connsiteY34" fmla="*/ 80240 h 661985"/>
              <a:gd name="connsiteX35" fmla="*/ 142801 w 726875"/>
              <a:gd name="connsiteY35" fmla="*/ 435744 h 661985"/>
              <a:gd name="connsiteX36" fmla="*/ 124637 w 726875"/>
              <a:gd name="connsiteY36" fmla="*/ 443199 h 661985"/>
              <a:gd name="connsiteX37" fmla="*/ 124637 w 726875"/>
              <a:gd name="connsiteY37" fmla="*/ 443199 h 661985"/>
              <a:gd name="connsiteX38" fmla="*/ 106473 w 726875"/>
              <a:gd name="connsiteY38" fmla="*/ 435744 h 661985"/>
              <a:gd name="connsiteX39" fmla="*/ 101735 w 726875"/>
              <a:gd name="connsiteY39" fmla="*/ 431006 h 661985"/>
              <a:gd name="connsiteX40" fmla="*/ 101735 w 726875"/>
              <a:gd name="connsiteY40" fmla="*/ 394647 h 661985"/>
              <a:gd name="connsiteX41" fmla="*/ 163428 w 726875"/>
              <a:gd name="connsiteY41" fmla="*/ 332922 h 661985"/>
              <a:gd name="connsiteX42" fmla="*/ 181592 w 726875"/>
              <a:gd name="connsiteY42" fmla="*/ 325467 h 661985"/>
              <a:gd name="connsiteX43" fmla="*/ 181592 w 726875"/>
              <a:gd name="connsiteY43" fmla="*/ 325467 h 661985"/>
              <a:gd name="connsiteX44" fmla="*/ 199756 w 726875"/>
              <a:gd name="connsiteY44" fmla="*/ 332953 h 661985"/>
              <a:gd name="connsiteX45" fmla="*/ 199756 w 726875"/>
              <a:gd name="connsiteY45" fmla="*/ 332953 h 661985"/>
              <a:gd name="connsiteX46" fmla="*/ 204494 w 726875"/>
              <a:gd name="connsiteY46" fmla="*/ 337692 h 661985"/>
              <a:gd name="connsiteX47" fmla="*/ 211918 w 726875"/>
              <a:gd name="connsiteY47" fmla="*/ 355887 h 661985"/>
              <a:gd name="connsiteX48" fmla="*/ 204463 w 726875"/>
              <a:gd name="connsiteY48" fmla="*/ 374051 h 661985"/>
              <a:gd name="connsiteX49" fmla="*/ 142801 w 726875"/>
              <a:gd name="connsiteY49" fmla="*/ 435776 h 661985"/>
              <a:gd name="connsiteX50" fmla="*/ 209991 w 726875"/>
              <a:gd name="connsiteY50" fmla="*/ 500534 h 661985"/>
              <a:gd name="connsiteX51" fmla="*/ 173663 w 726875"/>
              <a:gd name="connsiteY51" fmla="*/ 500534 h 661985"/>
              <a:gd name="connsiteX52" fmla="*/ 168893 w 726875"/>
              <a:gd name="connsiteY52" fmla="*/ 495764 h 661985"/>
              <a:gd name="connsiteX53" fmla="*/ 168893 w 726875"/>
              <a:gd name="connsiteY53" fmla="*/ 459436 h 661985"/>
              <a:gd name="connsiteX54" fmla="*/ 267135 w 726875"/>
              <a:gd name="connsiteY54" fmla="*/ 361194 h 661985"/>
              <a:gd name="connsiteX55" fmla="*/ 285299 w 726875"/>
              <a:gd name="connsiteY55" fmla="*/ 353707 h 661985"/>
              <a:gd name="connsiteX56" fmla="*/ 285299 w 726875"/>
              <a:gd name="connsiteY56" fmla="*/ 353707 h 661985"/>
              <a:gd name="connsiteX57" fmla="*/ 303463 w 726875"/>
              <a:gd name="connsiteY57" fmla="*/ 361162 h 661985"/>
              <a:gd name="connsiteX58" fmla="*/ 308233 w 726875"/>
              <a:gd name="connsiteY58" fmla="*/ 365932 h 661985"/>
              <a:gd name="connsiteX59" fmla="*/ 308233 w 726875"/>
              <a:gd name="connsiteY59" fmla="*/ 402260 h 661985"/>
              <a:gd name="connsiteX60" fmla="*/ 209959 w 726875"/>
              <a:gd name="connsiteY60" fmla="*/ 500534 h 661985"/>
              <a:gd name="connsiteX61" fmla="*/ 281066 w 726875"/>
              <a:gd name="connsiteY61" fmla="*/ 561438 h 661985"/>
              <a:gd name="connsiteX62" fmla="*/ 244739 w 726875"/>
              <a:gd name="connsiteY62" fmla="*/ 561438 h 661985"/>
              <a:gd name="connsiteX63" fmla="*/ 240000 w 726875"/>
              <a:gd name="connsiteY63" fmla="*/ 556699 h 661985"/>
              <a:gd name="connsiteX64" fmla="*/ 240000 w 726875"/>
              <a:gd name="connsiteY64" fmla="*/ 520372 h 661985"/>
              <a:gd name="connsiteX65" fmla="*/ 307348 w 726875"/>
              <a:gd name="connsiteY65" fmla="*/ 453024 h 661985"/>
              <a:gd name="connsiteX66" fmla="*/ 325512 w 726875"/>
              <a:gd name="connsiteY66" fmla="*/ 445537 h 661985"/>
              <a:gd name="connsiteX67" fmla="*/ 343676 w 726875"/>
              <a:gd name="connsiteY67" fmla="*/ 453024 h 661985"/>
              <a:gd name="connsiteX68" fmla="*/ 343676 w 726875"/>
              <a:gd name="connsiteY68" fmla="*/ 453024 h 661985"/>
              <a:gd name="connsiteX69" fmla="*/ 348446 w 726875"/>
              <a:gd name="connsiteY69" fmla="*/ 457794 h 661985"/>
              <a:gd name="connsiteX70" fmla="*/ 355901 w 726875"/>
              <a:gd name="connsiteY70" fmla="*/ 475957 h 661985"/>
              <a:gd name="connsiteX71" fmla="*/ 348414 w 726875"/>
              <a:gd name="connsiteY71" fmla="*/ 494121 h 661985"/>
              <a:gd name="connsiteX72" fmla="*/ 281066 w 726875"/>
              <a:gd name="connsiteY72" fmla="*/ 561469 h 661985"/>
              <a:gd name="connsiteX73" fmla="*/ 391723 w 726875"/>
              <a:gd name="connsiteY73" fmla="*/ 581686 h 661985"/>
              <a:gd name="connsiteX74" fmla="*/ 350373 w 726875"/>
              <a:gd name="connsiteY74" fmla="*/ 623036 h 661985"/>
              <a:gd name="connsiteX75" fmla="*/ 314045 w 726875"/>
              <a:gd name="connsiteY75" fmla="*/ 623036 h 661985"/>
              <a:gd name="connsiteX76" fmla="*/ 309307 w 726875"/>
              <a:gd name="connsiteY76" fmla="*/ 618298 h 661985"/>
              <a:gd name="connsiteX77" fmla="*/ 309307 w 726875"/>
              <a:gd name="connsiteY77" fmla="*/ 581971 h 661985"/>
              <a:gd name="connsiteX78" fmla="*/ 350657 w 726875"/>
              <a:gd name="connsiteY78" fmla="*/ 540620 h 661985"/>
              <a:gd name="connsiteX79" fmla="*/ 368821 w 726875"/>
              <a:gd name="connsiteY79" fmla="*/ 533165 h 661985"/>
              <a:gd name="connsiteX80" fmla="*/ 368821 w 726875"/>
              <a:gd name="connsiteY80" fmla="*/ 533165 h 661985"/>
              <a:gd name="connsiteX81" fmla="*/ 373907 w 726875"/>
              <a:gd name="connsiteY81" fmla="*/ 533671 h 661985"/>
              <a:gd name="connsiteX82" fmla="*/ 377192 w 726875"/>
              <a:gd name="connsiteY82" fmla="*/ 538599 h 661985"/>
              <a:gd name="connsiteX83" fmla="*/ 399020 w 726875"/>
              <a:gd name="connsiteY83" fmla="*/ 560648 h 661985"/>
              <a:gd name="connsiteX84" fmla="*/ 399209 w 726875"/>
              <a:gd name="connsiteY84" fmla="*/ 563586 h 661985"/>
              <a:gd name="connsiteX85" fmla="*/ 391754 w 726875"/>
              <a:gd name="connsiteY85" fmla="*/ 581749 h 661985"/>
              <a:gd name="connsiteX86" fmla="*/ 620871 w 726875"/>
              <a:gd name="connsiteY86" fmla="*/ 363184 h 661985"/>
              <a:gd name="connsiteX87" fmla="*/ 467568 w 726875"/>
              <a:gd name="connsiteY87" fmla="*/ 202206 h 661985"/>
              <a:gd name="connsiteX88" fmla="*/ 445330 w 726875"/>
              <a:gd name="connsiteY88" fmla="*/ 201669 h 661985"/>
              <a:gd name="connsiteX89" fmla="*/ 444793 w 726875"/>
              <a:gd name="connsiteY89" fmla="*/ 223908 h 661985"/>
              <a:gd name="connsiteX90" fmla="*/ 616606 w 726875"/>
              <a:gd name="connsiteY90" fmla="*/ 404313 h 661985"/>
              <a:gd name="connsiteX91" fmla="*/ 613226 w 726875"/>
              <a:gd name="connsiteY91" fmla="*/ 446611 h 661985"/>
              <a:gd name="connsiteX92" fmla="*/ 577309 w 726875"/>
              <a:gd name="connsiteY92" fmla="*/ 442978 h 661985"/>
              <a:gd name="connsiteX93" fmla="*/ 577309 w 726875"/>
              <a:gd name="connsiteY93" fmla="*/ 442978 h 661985"/>
              <a:gd name="connsiteX94" fmla="*/ 490786 w 726875"/>
              <a:gd name="connsiteY94" fmla="*/ 353550 h 661985"/>
              <a:gd name="connsiteX95" fmla="*/ 468516 w 726875"/>
              <a:gd name="connsiteY95" fmla="*/ 353170 h 661985"/>
              <a:gd name="connsiteX96" fmla="*/ 468137 w 726875"/>
              <a:gd name="connsiteY96" fmla="*/ 375441 h 661985"/>
              <a:gd name="connsiteX97" fmla="*/ 473254 w 726875"/>
              <a:gd name="connsiteY97" fmla="*/ 380748 h 661985"/>
              <a:gd name="connsiteX98" fmla="*/ 474107 w 726875"/>
              <a:gd name="connsiteY98" fmla="*/ 381695 h 661985"/>
              <a:gd name="connsiteX99" fmla="*/ 554628 w 726875"/>
              <a:gd name="connsiteY99" fmla="*/ 464870 h 661985"/>
              <a:gd name="connsiteX100" fmla="*/ 554628 w 726875"/>
              <a:gd name="connsiteY100" fmla="*/ 464870 h 661985"/>
              <a:gd name="connsiteX101" fmla="*/ 555860 w 726875"/>
              <a:gd name="connsiteY101" fmla="*/ 504040 h 661985"/>
              <a:gd name="connsiteX102" fmla="*/ 515015 w 726875"/>
              <a:gd name="connsiteY102" fmla="*/ 506915 h 661985"/>
              <a:gd name="connsiteX103" fmla="*/ 426502 w 726875"/>
              <a:gd name="connsiteY103" fmla="*/ 415812 h 661985"/>
              <a:gd name="connsiteX104" fmla="*/ 404232 w 726875"/>
              <a:gd name="connsiteY104" fmla="*/ 415496 h 661985"/>
              <a:gd name="connsiteX105" fmla="*/ 403916 w 726875"/>
              <a:gd name="connsiteY105" fmla="*/ 437766 h 661985"/>
              <a:gd name="connsiteX106" fmla="*/ 478024 w 726875"/>
              <a:gd name="connsiteY106" fmla="*/ 514022 h 661985"/>
              <a:gd name="connsiteX107" fmla="*/ 481752 w 726875"/>
              <a:gd name="connsiteY107" fmla="*/ 520561 h 661985"/>
              <a:gd name="connsiteX108" fmla="*/ 483837 w 726875"/>
              <a:gd name="connsiteY108" fmla="*/ 559100 h 661985"/>
              <a:gd name="connsiteX109" fmla="*/ 443719 w 726875"/>
              <a:gd name="connsiteY109" fmla="*/ 561027 h 661985"/>
              <a:gd name="connsiteX110" fmla="*/ 427355 w 726875"/>
              <a:gd name="connsiteY110" fmla="*/ 544506 h 661985"/>
              <a:gd name="connsiteX111" fmla="*/ 413930 w 726875"/>
              <a:gd name="connsiteY111" fmla="*/ 523057 h 661985"/>
              <a:gd name="connsiteX112" fmla="*/ 409192 w 726875"/>
              <a:gd name="connsiteY112" fmla="*/ 518318 h 661985"/>
              <a:gd name="connsiteX113" fmla="*/ 380635 w 726875"/>
              <a:gd name="connsiteY113" fmla="*/ 502840 h 661985"/>
              <a:gd name="connsiteX114" fmla="*/ 387300 w 726875"/>
              <a:gd name="connsiteY114" fmla="*/ 475926 h 661985"/>
              <a:gd name="connsiteX115" fmla="*/ 370621 w 726875"/>
              <a:gd name="connsiteY115" fmla="*/ 435492 h 661985"/>
              <a:gd name="connsiteX116" fmla="*/ 365883 w 726875"/>
              <a:gd name="connsiteY116" fmla="*/ 430753 h 661985"/>
              <a:gd name="connsiteX117" fmla="*/ 337927 w 726875"/>
              <a:gd name="connsiteY117" fmla="*/ 415401 h 661985"/>
              <a:gd name="connsiteX118" fmla="*/ 330503 w 726875"/>
              <a:gd name="connsiteY118" fmla="*/ 343694 h 661985"/>
              <a:gd name="connsiteX119" fmla="*/ 325733 w 726875"/>
              <a:gd name="connsiteY119" fmla="*/ 338924 h 661985"/>
              <a:gd name="connsiteX120" fmla="*/ 285331 w 726875"/>
              <a:gd name="connsiteY120" fmla="*/ 322245 h 661985"/>
              <a:gd name="connsiteX121" fmla="*/ 285331 w 726875"/>
              <a:gd name="connsiteY121" fmla="*/ 322245 h 661985"/>
              <a:gd name="connsiteX122" fmla="*/ 244897 w 726875"/>
              <a:gd name="connsiteY122" fmla="*/ 338955 h 661985"/>
              <a:gd name="connsiteX123" fmla="*/ 241769 w 726875"/>
              <a:gd name="connsiteY123" fmla="*/ 342083 h 661985"/>
              <a:gd name="connsiteX124" fmla="*/ 226764 w 726875"/>
              <a:gd name="connsiteY124" fmla="*/ 315453 h 661985"/>
              <a:gd name="connsiteX125" fmla="*/ 222026 w 726875"/>
              <a:gd name="connsiteY125" fmla="*/ 310715 h 661985"/>
              <a:gd name="connsiteX126" fmla="*/ 181624 w 726875"/>
              <a:gd name="connsiteY126" fmla="*/ 294036 h 661985"/>
              <a:gd name="connsiteX127" fmla="*/ 181624 w 726875"/>
              <a:gd name="connsiteY127" fmla="*/ 294036 h 661985"/>
              <a:gd name="connsiteX128" fmla="*/ 141189 w 726875"/>
              <a:gd name="connsiteY128" fmla="*/ 310715 h 661985"/>
              <a:gd name="connsiteX129" fmla="*/ 109000 w 726875"/>
              <a:gd name="connsiteY129" fmla="*/ 342904 h 661985"/>
              <a:gd name="connsiteX130" fmla="*/ 71662 w 726875"/>
              <a:gd name="connsiteY130" fmla="*/ 305566 h 661985"/>
              <a:gd name="connsiteX131" fmla="*/ 87330 w 726875"/>
              <a:gd name="connsiteY131" fmla="*/ 91423 h 661985"/>
              <a:gd name="connsiteX132" fmla="*/ 307854 w 726875"/>
              <a:gd name="connsiteY132" fmla="*/ 72248 h 661985"/>
              <a:gd name="connsiteX133" fmla="*/ 326649 w 726875"/>
              <a:gd name="connsiteY133" fmla="*/ 90981 h 661985"/>
              <a:gd name="connsiteX134" fmla="*/ 239621 w 726875"/>
              <a:gd name="connsiteY134" fmla="*/ 177724 h 661985"/>
              <a:gd name="connsiteX135" fmla="*/ 238042 w 726875"/>
              <a:gd name="connsiteY135" fmla="*/ 231173 h 661985"/>
              <a:gd name="connsiteX136" fmla="*/ 362692 w 726875"/>
              <a:gd name="connsiteY136" fmla="*/ 225329 h 661985"/>
              <a:gd name="connsiteX137" fmla="*/ 396051 w 726875"/>
              <a:gd name="connsiteY137" fmla="*/ 192382 h 661985"/>
              <a:gd name="connsiteX138" fmla="*/ 456954 w 726875"/>
              <a:gd name="connsiteY138" fmla="*/ 191624 h 661985"/>
              <a:gd name="connsiteX139" fmla="*/ 584827 w 726875"/>
              <a:gd name="connsiteY139" fmla="*/ 177093 h 661985"/>
              <a:gd name="connsiteX140" fmla="*/ 587418 w 726875"/>
              <a:gd name="connsiteY140" fmla="*/ 154980 h 661985"/>
              <a:gd name="connsiteX141" fmla="*/ 565305 w 726875"/>
              <a:gd name="connsiteY141" fmla="*/ 152390 h 661985"/>
              <a:gd name="connsiteX142" fmla="*/ 466084 w 726875"/>
              <a:gd name="connsiteY142" fmla="*/ 161488 h 661985"/>
              <a:gd name="connsiteX143" fmla="*/ 374665 w 726875"/>
              <a:gd name="connsiteY143" fmla="*/ 169290 h 661985"/>
              <a:gd name="connsiteX144" fmla="*/ 374191 w 726875"/>
              <a:gd name="connsiteY144" fmla="*/ 169732 h 661985"/>
              <a:gd name="connsiteX145" fmla="*/ 340612 w 726875"/>
              <a:gd name="connsiteY145" fmla="*/ 202901 h 661985"/>
              <a:gd name="connsiteX146" fmla="*/ 260438 w 726875"/>
              <a:gd name="connsiteY146" fmla="*/ 208998 h 661985"/>
              <a:gd name="connsiteX147" fmla="*/ 261923 w 726875"/>
              <a:gd name="connsiteY147" fmla="*/ 200026 h 661985"/>
              <a:gd name="connsiteX148" fmla="*/ 395229 w 726875"/>
              <a:gd name="connsiteY148" fmla="*/ 67162 h 661985"/>
              <a:gd name="connsiteX149" fmla="*/ 570486 w 726875"/>
              <a:gd name="connsiteY149" fmla="*/ 50325 h 661985"/>
              <a:gd name="connsiteX150" fmla="*/ 634328 w 726875"/>
              <a:gd name="connsiteY150" fmla="*/ 101721 h 661985"/>
              <a:gd name="connsiteX151" fmla="*/ 657735 w 726875"/>
              <a:gd name="connsiteY151" fmla="*/ 326541 h 661985"/>
              <a:gd name="connsiteX152" fmla="*/ 621028 w 726875"/>
              <a:gd name="connsiteY152" fmla="*/ 363247 h 66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26875" h="661985">
                <a:moveTo>
                  <a:pt x="657230" y="80240"/>
                </a:moveTo>
                <a:cubicBezTo>
                  <a:pt x="635275" y="56580"/>
                  <a:pt x="610541" y="36711"/>
                  <a:pt x="585743" y="22811"/>
                </a:cubicBezTo>
                <a:cubicBezTo>
                  <a:pt x="546352" y="667"/>
                  <a:pt x="442550" y="-23151"/>
                  <a:pt x="372991" y="44671"/>
                </a:cubicBezTo>
                <a:lnTo>
                  <a:pt x="348888" y="68710"/>
                </a:lnTo>
                <a:lnTo>
                  <a:pt x="329903" y="49788"/>
                </a:lnTo>
                <a:cubicBezTo>
                  <a:pt x="247708" y="-30353"/>
                  <a:pt x="134366" y="-1102"/>
                  <a:pt x="64870" y="69279"/>
                </a:cubicBezTo>
                <a:cubicBezTo>
                  <a:pt x="-709" y="135679"/>
                  <a:pt x="-33530" y="244915"/>
                  <a:pt x="49328" y="327804"/>
                </a:cubicBezTo>
                <a:lnTo>
                  <a:pt x="86667" y="365174"/>
                </a:lnTo>
                <a:lnTo>
                  <a:pt x="79433" y="372408"/>
                </a:lnTo>
                <a:cubicBezTo>
                  <a:pt x="57162" y="394679"/>
                  <a:pt x="57162" y="430974"/>
                  <a:pt x="79433" y="453276"/>
                </a:cubicBezTo>
                <a:lnTo>
                  <a:pt x="84171" y="458015"/>
                </a:lnTo>
                <a:cubicBezTo>
                  <a:pt x="94911" y="468755"/>
                  <a:pt x="109253" y="474694"/>
                  <a:pt x="124574" y="474694"/>
                </a:cubicBezTo>
                <a:lnTo>
                  <a:pt x="124574" y="474694"/>
                </a:lnTo>
                <a:cubicBezTo>
                  <a:pt x="126374" y="474694"/>
                  <a:pt x="128143" y="474599"/>
                  <a:pt x="129912" y="474441"/>
                </a:cubicBezTo>
                <a:cubicBezTo>
                  <a:pt x="129059" y="490109"/>
                  <a:pt x="134587" y="506093"/>
                  <a:pt x="146528" y="518034"/>
                </a:cubicBezTo>
                <a:lnTo>
                  <a:pt x="151298" y="522804"/>
                </a:lnTo>
                <a:cubicBezTo>
                  <a:pt x="164787" y="536293"/>
                  <a:pt x="183393" y="541600"/>
                  <a:pt x="200893" y="538788"/>
                </a:cubicBezTo>
                <a:cubicBezTo>
                  <a:pt x="200956" y="554014"/>
                  <a:pt x="206895" y="568261"/>
                  <a:pt x="217572" y="578970"/>
                </a:cubicBezTo>
                <a:lnTo>
                  <a:pt x="222342" y="583708"/>
                </a:lnTo>
                <a:cubicBezTo>
                  <a:pt x="235388" y="596754"/>
                  <a:pt x="253205" y="602156"/>
                  <a:pt x="270168" y="599945"/>
                </a:cubicBezTo>
                <a:cubicBezTo>
                  <a:pt x="270136" y="614634"/>
                  <a:pt x="275696" y="629354"/>
                  <a:pt x="286879" y="640537"/>
                </a:cubicBezTo>
                <a:lnTo>
                  <a:pt x="291617" y="645275"/>
                </a:lnTo>
                <a:cubicBezTo>
                  <a:pt x="302768" y="656426"/>
                  <a:pt x="317394" y="661986"/>
                  <a:pt x="332051" y="661986"/>
                </a:cubicBezTo>
                <a:cubicBezTo>
                  <a:pt x="346708" y="661986"/>
                  <a:pt x="361334" y="656426"/>
                  <a:pt x="372485" y="645275"/>
                </a:cubicBezTo>
                <a:lnTo>
                  <a:pt x="413835" y="603925"/>
                </a:lnTo>
                <a:cubicBezTo>
                  <a:pt x="418795" y="598997"/>
                  <a:pt x="422649" y="593248"/>
                  <a:pt x="425429" y="587025"/>
                </a:cubicBezTo>
                <a:cubicBezTo>
                  <a:pt x="436232" y="596059"/>
                  <a:pt x="448741" y="600008"/>
                  <a:pt x="461124" y="600008"/>
                </a:cubicBezTo>
                <a:cubicBezTo>
                  <a:pt x="477677" y="600008"/>
                  <a:pt x="493977" y="592995"/>
                  <a:pt x="505633" y="581686"/>
                </a:cubicBezTo>
                <a:cubicBezTo>
                  <a:pt x="515236" y="572367"/>
                  <a:pt x="522028" y="559384"/>
                  <a:pt x="522976" y="544980"/>
                </a:cubicBezTo>
                <a:cubicBezTo>
                  <a:pt x="542687" y="548107"/>
                  <a:pt x="563410" y="540399"/>
                  <a:pt x="577625" y="526626"/>
                </a:cubicBezTo>
                <a:cubicBezTo>
                  <a:pt x="588428" y="516139"/>
                  <a:pt x="595820" y="501260"/>
                  <a:pt x="595789" y="485087"/>
                </a:cubicBezTo>
                <a:cubicBezTo>
                  <a:pt x="610572" y="485529"/>
                  <a:pt x="624535" y="479211"/>
                  <a:pt x="634801" y="469324"/>
                </a:cubicBezTo>
                <a:cubicBezTo>
                  <a:pt x="655713" y="449265"/>
                  <a:pt x="663832" y="412558"/>
                  <a:pt x="642256" y="386118"/>
                </a:cubicBezTo>
                <a:lnTo>
                  <a:pt x="679626" y="348748"/>
                </a:lnTo>
                <a:cubicBezTo>
                  <a:pt x="760842" y="267532"/>
                  <a:pt x="726789" y="155359"/>
                  <a:pt x="657040" y="80240"/>
                </a:cubicBezTo>
                <a:close/>
                <a:moveTo>
                  <a:pt x="142801" y="435744"/>
                </a:moveTo>
                <a:cubicBezTo>
                  <a:pt x="137999" y="440546"/>
                  <a:pt x="131555" y="443199"/>
                  <a:pt x="124637" y="443199"/>
                </a:cubicBezTo>
                <a:lnTo>
                  <a:pt x="124637" y="443199"/>
                </a:lnTo>
                <a:cubicBezTo>
                  <a:pt x="117719" y="443199"/>
                  <a:pt x="111275" y="440546"/>
                  <a:pt x="106473" y="435744"/>
                </a:cubicBezTo>
                <a:lnTo>
                  <a:pt x="101735" y="431006"/>
                </a:lnTo>
                <a:cubicBezTo>
                  <a:pt x="91721" y="420992"/>
                  <a:pt x="91721" y="404692"/>
                  <a:pt x="101735" y="394647"/>
                </a:cubicBezTo>
                <a:lnTo>
                  <a:pt x="163428" y="332922"/>
                </a:lnTo>
                <a:cubicBezTo>
                  <a:pt x="168230" y="328120"/>
                  <a:pt x="174674" y="325467"/>
                  <a:pt x="181592" y="325467"/>
                </a:cubicBezTo>
                <a:lnTo>
                  <a:pt x="181592" y="325467"/>
                </a:lnTo>
                <a:cubicBezTo>
                  <a:pt x="188478" y="325467"/>
                  <a:pt x="194954" y="328120"/>
                  <a:pt x="199756" y="332953"/>
                </a:cubicBezTo>
                <a:lnTo>
                  <a:pt x="199756" y="332953"/>
                </a:lnTo>
                <a:lnTo>
                  <a:pt x="204494" y="337692"/>
                </a:lnTo>
                <a:cubicBezTo>
                  <a:pt x="209296" y="342493"/>
                  <a:pt x="211949" y="348969"/>
                  <a:pt x="211918" y="355887"/>
                </a:cubicBezTo>
                <a:cubicBezTo>
                  <a:pt x="211918" y="362805"/>
                  <a:pt x="209264" y="369249"/>
                  <a:pt x="204463" y="374051"/>
                </a:cubicBezTo>
                <a:lnTo>
                  <a:pt x="142801" y="435776"/>
                </a:lnTo>
                <a:close/>
                <a:moveTo>
                  <a:pt x="209991" y="500534"/>
                </a:moveTo>
                <a:cubicBezTo>
                  <a:pt x="200135" y="510390"/>
                  <a:pt x="183519" y="510390"/>
                  <a:pt x="173663" y="500534"/>
                </a:cubicBezTo>
                <a:lnTo>
                  <a:pt x="168893" y="495764"/>
                </a:lnTo>
                <a:cubicBezTo>
                  <a:pt x="158879" y="485750"/>
                  <a:pt x="158879" y="469450"/>
                  <a:pt x="168893" y="459436"/>
                </a:cubicBezTo>
                <a:lnTo>
                  <a:pt x="267135" y="361194"/>
                </a:lnTo>
                <a:cubicBezTo>
                  <a:pt x="271969" y="356361"/>
                  <a:pt x="278413" y="353707"/>
                  <a:pt x="285299" y="353707"/>
                </a:cubicBezTo>
                <a:lnTo>
                  <a:pt x="285299" y="353707"/>
                </a:lnTo>
                <a:cubicBezTo>
                  <a:pt x="292186" y="353707"/>
                  <a:pt x="298630" y="356361"/>
                  <a:pt x="303463" y="361162"/>
                </a:cubicBezTo>
                <a:lnTo>
                  <a:pt x="308233" y="365932"/>
                </a:lnTo>
                <a:cubicBezTo>
                  <a:pt x="318247" y="375946"/>
                  <a:pt x="318247" y="392246"/>
                  <a:pt x="308233" y="402260"/>
                </a:cubicBezTo>
                <a:lnTo>
                  <a:pt x="209959" y="500534"/>
                </a:lnTo>
                <a:close/>
                <a:moveTo>
                  <a:pt x="281066" y="561438"/>
                </a:moveTo>
                <a:cubicBezTo>
                  <a:pt x="271053" y="571451"/>
                  <a:pt x="254752" y="571451"/>
                  <a:pt x="244739" y="561438"/>
                </a:cubicBezTo>
                <a:lnTo>
                  <a:pt x="240000" y="556699"/>
                </a:lnTo>
                <a:cubicBezTo>
                  <a:pt x="229987" y="546686"/>
                  <a:pt x="229987" y="530386"/>
                  <a:pt x="240000" y="520372"/>
                </a:cubicBezTo>
                <a:lnTo>
                  <a:pt x="307348" y="453024"/>
                </a:lnTo>
                <a:cubicBezTo>
                  <a:pt x="312181" y="448191"/>
                  <a:pt x="318626" y="445537"/>
                  <a:pt x="325512" y="445537"/>
                </a:cubicBezTo>
                <a:cubicBezTo>
                  <a:pt x="332399" y="445537"/>
                  <a:pt x="338843" y="448191"/>
                  <a:pt x="343676" y="453024"/>
                </a:cubicBezTo>
                <a:lnTo>
                  <a:pt x="343676" y="453024"/>
                </a:lnTo>
                <a:lnTo>
                  <a:pt x="348446" y="457794"/>
                </a:lnTo>
                <a:cubicBezTo>
                  <a:pt x="353247" y="462595"/>
                  <a:pt x="355901" y="469071"/>
                  <a:pt x="355901" y="475957"/>
                </a:cubicBezTo>
                <a:cubicBezTo>
                  <a:pt x="355901" y="482844"/>
                  <a:pt x="353247" y="489320"/>
                  <a:pt x="348414" y="494121"/>
                </a:cubicBezTo>
                <a:lnTo>
                  <a:pt x="281066" y="561469"/>
                </a:lnTo>
                <a:close/>
                <a:moveTo>
                  <a:pt x="391723" y="581686"/>
                </a:moveTo>
                <a:lnTo>
                  <a:pt x="350373" y="623036"/>
                </a:lnTo>
                <a:cubicBezTo>
                  <a:pt x="340517" y="632892"/>
                  <a:pt x="323869" y="632892"/>
                  <a:pt x="314045" y="623036"/>
                </a:cubicBezTo>
                <a:lnTo>
                  <a:pt x="309307" y="618298"/>
                </a:lnTo>
                <a:cubicBezTo>
                  <a:pt x="299293" y="608284"/>
                  <a:pt x="299293" y="591984"/>
                  <a:pt x="309307" y="581971"/>
                </a:cubicBezTo>
                <a:lnTo>
                  <a:pt x="350657" y="540620"/>
                </a:lnTo>
                <a:cubicBezTo>
                  <a:pt x="355459" y="535819"/>
                  <a:pt x="361903" y="533165"/>
                  <a:pt x="368821" y="533165"/>
                </a:cubicBezTo>
                <a:lnTo>
                  <a:pt x="368821" y="533165"/>
                </a:lnTo>
                <a:cubicBezTo>
                  <a:pt x="370558" y="533165"/>
                  <a:pt x="372264" y="533323"/>
                  <a:pt x="373907" y="533671"/>
                </a:cubicBezTo>
                <a:cubicBezTo>
                  <a:pt x="374665" y="535440"/>
                  <a:pt x="375739" y="537146"/>
                  <a:pt x="377192" y="538599"/>
                </a:cubicBezTo>
                <a:lnTo>
                  <a:pt x="399020" y="560648"/>
                </a:lnTo>
                <a:cubicBezTo>
                  <a:pt x="399115" y="561627"/>
                  <a:pt x="399209" y="562606"/>
                  <a:pt x="399209" y="563586"/>
                </a:cubicBezTo>
                <a:cubicBezTo>
                  <a:pt x="399209" y="570504"/>
                  <a:pt x="396556" y="576948"/>
                  <a:pt x="391754" y="581749"/>
                </a:cubicBezTo>
                <a:close/>
                <a:moveTo>
                  <a:pt x="620871" y="363184"/>
                </a:moveTo>
                <a:lnTo>
                  <a:pt x="467568" y="202206"/>
                </a:lnTo>
                <a:cubicBezTo>
                  <a:pt x="461567" y="195920"/>
                  <a:pt x="451616" y="195667"/>
                  <a:pt x="445330" y="201669"/>
                </a:cubicBezTo>
                <a:cubicBezTo>
                  <a:pt x="439043" y="207671"/>
                  <a:pt x="438791" y="217622"/>
                  <a:pt x="444793" y="223908"/>
                </a:cubicBezTo>
                <a:lnTo>
                  <a:pt x="616606" y="404313"/>
                </a:lnTo>
                <a:cubicBezTo>
                  <a:pt x="628610" y="416917"/>
                  <a:pt x="624187" y="436060"/>
                  <a:pt x="613226" y="446611"/>
                </a:cubicBezTo>
                <a:cubicBezTo>
                  <a:pt x="606940" y="452645"/>
                  <a:pt x="593957" y="460163"/>
                  <a:pt x="577309" y="442978"/>
                </a:cubicBezTo>
                <a:lnTo>
                  <a:pt x="577309" y="442978"/>
                </a:lnTo>
                <a:lnTo>
                  <a:pt x="490786" y="353550"/>
                </a:lnTo>
                <a:cubicBezTo>
                  <a:pt x="484753" y="347295"/>
                  <a:pt x="474771" y="347137"/>
                  <a:pt x="468516" y="353170"/>
                </a:cubicBezTo>
                <a:cubicBezTo>
                  <a:pt x="462261" y="359204"/>
                  <a:pt x="462104" y="369186"/>
                  <a:pt x="468137" y="375441"/>
                </a:cubicBezTo>
                <a:lnTo>
                  <a:pt x="473254" y="380748"/>
                </a:lnTo>
                <a:cubicBezTo>
                  <a:pt x="473507" y="381064"/>
                  <a:pt x="473823" y="381411"/>
                  <a:pt x="474107" y="381695"/>
                </a:cubicBezTo>
                <a:lnTo>
                  <a:pt x="554628" y="464870"/>
                </a:lnTo>
                <a:lnTo>
                  <a:pt x="554628" y="464870"/>
                </a:lnTo>
                <a:cubicBezTo>
                  <a:pt x="572823" y="483697"/>
                  <a:pt x="561546" y="498544"/>
                  <a:pt x="555860" y="504040"/>
                </a:cubicBezTo>
                <a:cubicBezTo>
                  <a:pt x="546541" y="513075"/>
                  <a:pt x="527714" y="519961"/>
                  <a:pt x="515015" y="506915"/>
                </a:cubicBezTo>
                <a:lnTo>
                  <a:pt x="426502" y="415812"/>
                </a:lnTo>
                <a:cubicBezTo>
                  <a:pt x="420437" y="409589"/>
                  <a:pt x="410487" y="409431"/>
                  <a:pt x="404232" y="415496"/>
                </a:cubicBezTo>
                <a:cubicBezTo>
                  <a:pt x="398009" y="421561"/>
                  <a:pt x="397851" y="431512"/>
                  <a:pt x="403916" y="437766"/>
                </a:cubicBezTo>
                <a:lnTo>
                  <a:pt x="478024" y="514022"/>
                </a:lnTo>
                <a:cubicBezTo>
                  <a:pt x="478688" y="516391"/>
                  <a:pt x="479951" y="518666"/>
                  <a:pt x="481752" y="520561"/>
                </a:cubicBezTo>
                <a:cubicBezTo>
                  <a:pt x="499853" y="539610"/>
                  <a:pt x="489238" y="553856"/>
                  <a:pt x="483837" y="559100"/>
                </a:cubicBezTo>
                <a:cubicBezTo>
                  <a:pt x="474929" y="567724"/>
                  <a:pt x="456607" y="574042"/>
                  <a:pt x="443719" y="561027"/>
                </a:cubicBezTo>
                <a:lnTo>
                  <a:pt x="427355" y="544506"/>
                </a:lnTo>
                <a:cubicBezTo>
                  <a:pt x="424576" y="536514"/>
                  <a:pt x="420090" y="529185"/>
                  <a:pt x="413930" y="523057"/>
                </a:cubicBezTo>
                <a:lnTo>
                  <a:pt x="409192" y="518318"/>
                </a:lnTo>
                <a:cubicBezTo>
                  <a:pt x="401263" y="510390"/>
                  <a:pt x="391407" y="505083"/>
                  <a:pt x="380635" y="502840"/>
                </a:cubicBezTo>
                <a:cubicBezTo>
                  <a:pt x="384994" y="494658"/>
                  <a:pt x="387300" y="485466"/>
                  <a:pt x="387300" y="475926"/>
                </a:cubicBezTo>
                <a:cubicBezTo>
                  <a:pt x="387300" y="460605"/>
                  <a:pt x="381362" y="446232"/>
                  <a:pt x="370621" y="435492"/>
                </a:cubicBezTo>
                <a:lnTo>
                  <a:pt x="365883" y="430753"/>
                </a:lnTo>
                <a:cubicBezTo>
                  <a:pt x="358112" y="422982"/>
                  <a:pt x="348446" y="417707"/>
                  <a:pt x="337927" y="415401"/>
                </a:cubicBezTo>
                <a:cubicBezTo>
                  <a:pt x="352426" y="393225"/>
                  <a:pt x="349930" y="363153"/>
                  <a:pt x="330503" y="343694"/>
                </a:cubicBezTo>
                <a:lnTo>
                  <a:pt x="325733" y="338924"/>
                </a:lnTo>
                <a:cubicBezTo>
                  <a:pt x="314961" y="328152"/>
                  <a:pt x="300620" y="322245"/>
                  <a:pt x="285331" y="322245"/>
                </a:cubicBezTo>
                <a:lnTo>
                  <a:pt x="285331" y="322245"/>
                </a:lnTo>
                <a:cubicBezTo>
                  <a:pt x="270042" y="322245"/>
                  <a:pt x="255668" y="328183"/>
                  <a:pt x="244897" y="338955"/>
                </a:cubicBezTo>
                <a:lnTo>
                  <a:pt x="241769" y="342083"/>
                </a:lnTo>
                <a:cubicBezTo>
                  <a:pt x="239305" y="332069"/>
                  <a:pt x="234188" y="322908"/>
                  <a:pt x="226764" y="315453"/>
                </a:cubicBezTo>
                <a:lnTo>
                  <a:pt x="222026" y="310715"/>
                </a:lnTo>
                <a:cubicBezTo>
                  <a:pt x="211254" y="299974"/>
                  <a:pt x="196913" y="294036"/>
                  <a:pt x="181624" y="294036"/>
                </a:cubicBezTo>
                <a:lnTo>
                  <a:pt x="181624" y="294036"/>
                </a:lnTo>
                <a:cubicBezTo>
                  <a:pt x="166303" y="294036"/>
                  <a:pt x="151961" y="299974"/>
                  <a:pt x="141189" y="310715"/>
                </a:cubicBezTo>
                <a:lnTo>
                  <a:pt x="109000" y="342904"/>
                </a:lnTo>
                <a:lnTo>
                  <a:pt x="71662" y="305566"/>
                </a:lnTo>
                <a:cubicBezTo>
                  <a:pt x="3966" y="237870"/>
                  <a:pt x="32333" y="147083"/>
                  <a:pt x="87330" y="91423"/>
                </a:cubicBezTo>
                <a:cubicBezTo>
                  <a:pt x="144064" y="33962"/>
                  <a:pt x="237347" y="3479"/>
                  <a:pt x="307854" y="72248"/>
                </a:cubicBezTo>
                <a:lnTo>
                  <a:pt x="326649" y="90981"/>
                </a:lnTo>
                <a:lnTo>
                  <a:pt x="239621" y="177724"/>
                </a:lnTo>
                <a:cubicBezTo>
                  <a:pt x="222942" y="194340"/>
                  <a:pt x="222310" y="215315"/>
                  <a:pt x="238042" y="231173"/>
                </a:cubicBezTo>
                <a:cubicBezTo>
                  <a:pt x="261670" y="254991"/>
                  <a:pt x="324438" y="263047"/>
                  <a:pt x="362692" y="225329"/>
                </a:cubicBezTo>
                <a:lnTo>
                  <a:pt x="396051" y="192382"/>
                </a:lnTo>
                <a:cubicBezTo>
                  <a:pt x="411340" y="178672"/>
                  <a:pt x="427513" y="182716"/>
                  <a:pt x="456954" y="191624"/>
                </a:cubicBezTo>
                <a:cubicBezTo>
                  <a:pt x="492239" y="202301"/>
                  <a:pt x="536117" y="215600"/>
                  <a:pt x="584827" y="177093"/>
                </a:cubicBezTo>
                <a:cubicBezTo>
                  <a:pt x="591651" y="171691"/>
                  <a:pt x="592788" y="161804"/>
                  <a:pt x="587418" y="154980"/>
                </a:cubicBezTo>
                <a:cubicBezTo>
                  <a:pt x="582016" y="148157"/>
                  <a:pt x="572129" y="147020"/>
                  <a:pt x="565305" y="152390"/>
                </a:cubicBezTo>
                <a:cubicBezTo>
                  <a:pt x="529515" y="180694"/>
                  <a:pt x="498715" y="171343"/>
                  <a:pt x="466084" y="161488"/>
                </a:cubicBezTo>
                <a:cubicBezTo>
                  <a:pt x="436958" y="152674"/>
                  <a:pt x="403948" y="142660"/>
                  <a:pt x="374665" y="169290"/>
                </a:cubicBezTo>
                <a:cubicBezTo>
                  <a:pt x="374507" y="169448"/>
                  <a:pt x="374349" y="169574"/>
                  <a:pt x="374191" y="169732"/>
                </a:cubicBezTo>
                <a:lnTo>
                  <a:pt x="340612" y="202901"/>
                </a:lnTo>
                <a:cubicBezTo>
                  <a:pt x="315435" y="227730"/>
                  <a:pt x="272979" y="221633"/>
                  <a:pt x="260438" y="208998"/>
                </a:cubicBezTo>
                <a:cubicBezTo>
                  <a:pt x="258038" y="206565"/>
                  <a:pt x="256679" y="205207"/>
                  <a:pt x="261923" y="200026"/>
                </a:cubicBezTo>
                <a:lnTo>
                  <a:pt x="395229" y="67162"/>
                </a:lnTo>
                <a:cubicBezTo>
                  <a:pt x="456891" y="7017"/>
                  <a:pt x="550585" y="39143"/>
                  <a:pt x="570486" y="50325"/>
                </a:cubicBezTo>
                <a:cubicBezTo>
                  <a:pt x="592472" y="62677"/>
                  <a:pt x="614553" y="80430"/>
                  <a:pt x="634328" y="101721"/>
                </a:cubicBezTo>
                <a:cubicBezTo>
                  <a:pt x="689450" y="161077"/>
                  <a:pt x="728684" y="255592"/>
                  <a:pt x="657735" y="326541"/>
                </a:cubicBezTo>
                <a:lnTo>
                  <a:pt x="621028" y="363247"/>
                </a:lnTo>
                <a:close/>
              </a:path>
            </a:pathLst>
          </a:custGeom>
          <a:solidFill>
            <a:schemeClr val="accent2"/>
          </a:solidFill>
          <a:ln w="3155" cap="flat">
            <a:noFill/>
            <a:prstDash val="solid"/>
            <a:miter/>
          </a:ln>
        </p:spPr>
        <p:txBody>
          <a:bodyPr rtlCol="0" anchor="ctr"/>
          <a:lstStyle/>
          <a:p>
            <a:endParaRPr lang="en-GB"/>
          </a:p>
        </p:txBody>
      </p:sp>
    </p:spTree>
    <p:extLst>
      <p:ext uri="{BB962C8B-B14F-4D97-AF65-F5344CB8AC3E}">
        <p14:creationId xmlns:p14="http://schemas.microsoft.com/office/powerpoint/2010/main" val="412295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55A8E5BC-2509-422C-BF33-DFD0017EBAB2}"/>
              </a:ext>
            </a:extLst>
          </p:cNvPr>
          <p:cNvSpPr>
            <a:spLocks noGrp="1"/>
          </p:cNvSpPr>
          <p:nvPr>
            <p:ph type="ftr" sz="quarter" idx="11"/>
          </p:nvPr>
        </p:nvSpPr>
        <p:spPr/>
        <p:txBody>
          <a:bodyPr/>
          <a:lstStyle/>
          <a:p>
            <a:r>
              <a:rPr lang="en-GB" dirty="0"/>
              <a:t>EHC Hub Customer Forum – November 2022</a:t>
            </a:r>
          </a:p>
        </p:txBody>
      </p:sp>
      <p:sp>
        <p:nvSpPr>
          <p:cNvPr id="11" name="Slide Number Placeholder 10">
            <a:extLst>
              <a:ext uri="{FF2B5EF4-FFF2-40B4-BE49-F238E27FC236}">
                <a16:creationId xmlns:a16="http://schemas.microsoft.com/office/drawing/2014/main" id="{E91BB0F4-4D93-40C3-800A-F7E1C9CBE4A0}"/>
              </a:ext>
            </a:extLst>
          </p:cNvPr>
          <p:cNvSpPr>
            <a:spLocks noGrp="1"/>
          </p:cNvSpPr>
          <p:nvPr>
            <p:ph type="sldNum" sz="quarter" idx="12"/>
          </p:nvPr>
        </p:nvSpPr>
        <p:spPr/>
        <p:txBody>
          <a:bodyPr/>
          <a:lstStyle/>
          <a:p>
            <a:fld id="{F6FF6BB6-49D7-41C9-91D9-C79E060998A9}" type="slidenum">
              <a:rPr lang="en-GB" smtClean="0"/>
              <a:pPr/>
              <a:t>13</a:t>
            </a:fld>
            <a:endParaRPr lang="en-GB"/>
          </a:p>
        </p:txBody>
      </p:sp>
      <p:sp>
        <p:nvSpPr>
          <p:cNvPr id="12" name="Title 11">
            <a:extLst>
              <a:ext uri="{FF2B5EF4-FFF2-40B4-BE49-F238E27FC236}">
                <a16:creationId xmlns:a16="http://schemas.microsoft.com/office/drawing/2014/main" id="{46400E0C-086F-444E-B80D-65434A6B3329}"/>
              </a:ext>
            </a:extLst>
          </p:cNvPr>
          <p:cNvSpPr>
            <a:spLocks noGrp="1"/>
          </p:cNvSpPr>
          <p:nvPr>
            <p:ph type="title"/>
          </p:nvPr>
        </p:nvSpPr>
        <p:spPr/>
        <p:txBody>
          <a:bodyPr/>
          <a:lstStyle/>
          <a:p>
            <a:r>
              <a:rPr lang="en-GB" dirty="0"/>
              <a:t>Discussion</a:t>
            </a:r>
          </a:p>
        </p:txBody>
      </p:sp>
      <p:sp>
        <p:nvSpPr>
          <p:cNvPr id="13" name="Text Placeholder 12">
            <a:extLst>
              <a:ext uri="{FF2B5EF4-FFF2-40B4-BE49-F238E27FC236}">
                <a16:creationId xmlns:a16="http://schemas.microsoft.com/office/drawing/2014/main" id="{3F8F7B30-E755-40A2-B106-8F9FD9B1A45A}"/>
              </a:ext>
            </a:extLst>
          </p:cNvPr>
          <p:cNvSpPr>
            <a:spLocks noGrp="1"/>
          </p:cNvSpPr>
          <p:nvPr>
            <p:ph type="body" sz="quarter" idx="1"/>
          </p:nvPr>
        </p:nvSpPr>
        <p:spPr/>
        <p:txBody>
          <a:bodyPr/>
          <a:lstStyle/>
          <a:p>
            <a:r>
              <a:rPr lang="en-GB" sz="1800" dirty="0"/>
              <a:t>When a local authority is delayed in their review decision, would allowing a SENCo to begin the next review in the Hub help or hinder the situation?</a:t>
            </a:r>
            <a:endParaRPr lang="en-GB" dirty="0"/>
          </a:p>
        </p:txBody>
      </p:sp>
      <p:sp>
        <p:nvSpPr>
          <p:cNvPr id="14" name="Text Placeholder 13">
            <a:extLst>
              <a:ext uri="{FF2B5EF4-FFF2-40B4-BE49-F238E27FC236}">
                <a16:creationId xmlns:a16="http://schemas.microsoft.com/office/drawing/2014/main" id="{52F2BA3B-74D9-41E9-A08A-76BA6B383D76}"/>
              </a:ext>
            </a:extLst>
          </p:cNvPr>
          <p:cNvSpPr>
            <a:spLocks noGrp="1"/>
          </p:cNvSpPr>
          <p:nvPr>
            <p:ph type="body" sz="quarter" idx="22"/>
          </p:nvPr>
        </p:nvSpPr>
        <p:spPr/>
        <p:txBody>
          <a:bodyPr/>
          <a:lstStyle/>
          <a:p>
            <a:pPr lvl="1"/>
            <a:r>
              <a:rPr lang="en-GB" b="1" dirty="0">
                <a:solidFill>
                  <a:schemeClr val="accent2"/>
                </a:solidFill>
              </a:rPr>
              <a:t>Intention vs Reality</a:t>
            </a:r>
          </a:p>
          <a:p>
            <a:pPr marL="0" lvl="2" indent="0">
              <a:buNone/>
            </a:pPr>
            <a:r>
              <a:rPr lang="en-GB" dirty="0"/>
              <a:t>The EHC Hub supports a process whereby the review of an EHC Plan can begin in time to be completed by the anniversary of the last one. </a:t>
            </a:r>
          </a:p>
          <a:p>
            <a:pPr marL="0" lvl="2" indent="0">
              <a:buNone/>
            </a:pPr>
            <a:r>
              <a:rPr lang="en-GB" dirty="0"/>
              <a:t>The Hub is not expecting the previous review to still be “in progress” due to delays in publishing a decision on the outcome of the review or in amending a plan. This means a new review cannot be started in the Hub by the setting.</a:t>
            </a:r>
          </a:p>
          <a:p>
            <a:pPr marL="0" lvl="2" indent="0">
              <a:buNone/>
            </a:pPr>
            <a:endParaRPr lang="en-GB" dirty="0"/>
          </a:p>
          <a:p>
            <a:pPr lvl="2"/>
            <a:r>
              <a:rPr lang="en-GB" dirty="0"/>
              <a:t>What challenges does this create for the child/young person, their family, the setting and the local authority?</a:t>
            </a:r>
          </a:p>
          <a:p>
            <a:pPr lvl="2"/>
            <a:r>
              <a:rPr lang="en-GB" dirty="0"/>
              <a:t>What issues would be created by allowing more than one review at a time?</a:t>
            </a:r>
          </a:p>
          <a:p>
            <a:pPr lvl="2"/>
            <a:r>
              <a:rPr lang="en-GB" dirty="0"/>
              <a:t>Is a ‘backlog of reviews’ more difficult to resolve by forcing SENCos to hold reviews away from the Hub?</a:t>
            </a:r>
          </a:p>
        </p:txBody>
      </p:sp>
      <p:grpSp>
        <p:nvGrpSpPr>
          <p:cNvPr id="2" name="Graphic 8">
            <a:extLst>
              <a:ext uri="{FF2B5EF4-FFF2-40B4-BE49-F238E27FC236}">
                <a16:creationId xmlns:a16="http://schemas.microsoft.com/office/drawing/2014/main" id="{B4DC4072-EE06-873D-1147-E9A4DF91F724}"/>
              </a:ext>
            </a:extLst>
          </p:cNvPr>
          <p:cNvGrpSpPr/>
          <p:nvPr/>
        </p:nvGrpSpPr>
        <p:grpSpPr>
          <a:xfrm>
            <a:off x="1103259" y="3343665"/>
            <a:ext cx="1857225" cy="1924818"/>
            <a:chOff x="8123769" y="2430025"/>
            <a:chExt cx="644434" cy="667888"/>
          </a:xfrm>
          <a:solidFill>
            <a:schemeClr val="accent2"/>
          </a:solidFill>
        </p:grpSpPr>
        <p:sp>
          <p:nvSpPr>
            <p:cNvPr id="3" name="Freeform: Shape 94">
              <a:extLst>
                <a:ext uri="{FF2B5EF4-FFF2-40B4-BE49-F238E27FC236}">
                  <a16:creationId xmlns:a16="http://schemas.microsoft.com/office/drawing/2014/main" id="{503B1122-52CD-EAD0-DCAE-EE9A8FC6AF54}"/>
                </a:ext>
              </a:extLst>
            </p:cNvPr>
            <p:cNvSpPr/>
            <p:nvPr/>
          </p:nvSpPr>
          <p:spPr>
            <a:xfrm>
              <a:off x="8292834" y="2556255"/>
              <a:ext cx="185870" cy="31462"/>
            </a:xfrm>
            <a:custGeom>
              <a:avLst/>
              <a:gdLst>
                <a:gd name="connsiteX0" fmla="*/ 185871 w 185870"/>
                <a:gd name="connsiteY0" fmla="*/ 15732 h 31462"/>
                <a:gd name="connsiteX1" fmla="*/ 170139 w 185870"/>
                <a:gd name="connsiteY1" fmla="*/ 0 h 31462"/>
                <a:gd name="connsiteX2" fmla="*/ 15732 w 185870"/>
                <a:gd name="connsiteY2" fmla="*/ 0 h 31462"/>
                <a:gd name="connsiteX3" fmla="*/ 0 w 185870"/>
                <a:gd name="connsiteY3" fmla="*/ 15732 h 31462"/>
                <a:gd name="connsiteX4" fmla="*/ 15732 w 185870"/>
                <a:gd name="connsiteY4" fmla="*/ 31463 h 31462"/>
                <a:gd name="connsiteX5" fmla="*/ 170139 w 185870"/>
                <a:gd name="connsiteY5" fmla="*/ 31463 h 31462"/>
                <a:gd name="connsiteX6" fmla="*/ 185871 w 185870"/>
                <a:gd name="connsiteY6" fmla="*/ 15732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0" h="31462">
                  <a:moveTo>
                    <a:pt x="185871" y="15732"/>
                  </a:moveTo>
                  <a:cubicBezTo>
                    <a:pt x="185871" y="7045"/>
                    <a:pt x="178826" y="0"/>
                    <a:pt x="170139" y="0"/>
                  </a:cubicBezTo>
                  <a:lnTo>
                    <a:pt x="15732" y="0"/>
                  </a:lnTo>
                  <a:cubicBezTo>
                    <a:pt x="7045" y="0"/>
                    <a:pt x="0" y="7045"/>
                    <a:pt x="0" y="15732"/>
                  </a:cubicBezTo>
                  <a:cubicBezTo>
                    <a:pt x="0" y="24419"/>
                    <a:pt x="7045" y="31463"/>
                    <a:pt x="15732" y="31463"/>
                  </a:cubicBezTo>
                  <a:lnTo>
                    <a:pt x="170139" y="31463"/>
                  </a:lnTo>
                  <a:cubicBezTo>
                    <a:pt x="178826" y="31463"/>
                    <a:pt x="185871" y="24419"/>
                    <a:pt x="185871" y="15732"/>
                  </a:cubicBezTo>
                  <a:close/>
                </a:path>
              </a:pathLst>
            </a:custGeom>
            <a:grpFill/>
            <a:ln w="3155" cap="flat">
              <a:noFill/>
              <a:prstDash val="solid"/>
              <a:miter/>
            </a:ln>
          </p:spPr>
          <p:txBody>
            <a:bodyPr rtlCol="0" anchor="ctr"/>
            <a:lstStyle/>
            <a:p>
              <a:endParaRPr lang="en-GB"/>
            </a:p>
          </p:txBody>
        </p:sp>
        <p:sp>
          <p:nvSpPr>
            <p:cNvPr id="5" name="Freeform: Shape 95">
              <a:extLst>
                <a:ext uri="{FF2B5EF4-FFF2-40B4-BE49-F238E27FC236}">
                  <a16:creationId xmlns:a16="http://schemas.microsoft.com/office/drawing/2014/main" id="{3F0A7C71-1E2A-B63A-14E6-A383A0644D79}"/>
                </a:ext>
              </a:extLst>
            </p:cNvPr>
            <p:cNvSpPr/>
            <p:nvPr/>
          </p:nvSpPr>
          <p:spPr>
            <a:xfrm>
              <a:off x="8225012" y="2662679"/>
              <a:ext cx="205708" cy="31462"/>
            </a:xfrm>
            <a:custGeom>
              <a:avLst/>
              <a:gdLst>
                <a:gd name="connsiteX0" fmla="*/ 15731 w 205708"/>
                <a:gd name="connsiteY0" fmla="*/ 0 h 31462"/>
                <a:gd name="connsiteX1" fmla="*/ 0 w 205708"/>
                <a:gd name="connsiteY1" fmla="*/ 15732 h 31462"/>
                <a:gd name="connsiteX2" fmla="*/ 15731 w 205708"/>
                <a:gd name="connsiteY2" fmla="*/ 31463 h 31462"/>
                <a:gd name="connsiteX3" fmla="*/ 189977 w 205708"/>
                <a:gd name="connsiteY3" fmla="*/ 31463 h 31462"/>
                <a:gd name="connsiteX4" fmla="*/ 205708 w 205708"/>
                <a:gd name="connsiteY4" fmla="*/ 15732 h 31462"/>
                <a:gd name="connsiteX5" fmla="*/ 189977 w 205708"/>
                <a:gd name="connsiteY5" fmla="*/ 0 h 31462"/>
                <a:gd name="connsiteX6" fmla="*/ 15731 w 205708"/>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08" h="31462">
                  <a:moveTo>
                    <a:pt x="15731" y="0"/>
                  </a:moveTo>
                  <a:cubicBezTo>
                    <a:pt x="7044" y="0"/>
                    <a:pt x="0" y="7045"/>
                    <a:pt x="0" y="15732"/>
                  </a:cubicBezTo>
                  <a:cubicBezTo>
                    <a:pt x="0" y="24419"/>
                    <a:pt x="7044" y="31463"/>
                    <a:pt x="15731" y="31463"/>
                  </a:cubicBezTo>
                  <a:lnTo>
                    <a:pt x="189977" y="31463"/>
                  </a:lnTo>
                  <a:cubicBezTo>
                    <a:pt x="198664" y="31463"/>
                    <a:pt x="205708" y="24419"/>
                    <a:pt x="205708" y="15732"/>
                  </a:cubicBezTo>
                  <a:cubicBezTo>
                    <a:pt x="205708" y="7045"/>
                    <a:pt x="198664" y="0"/>
                    <a:pt x="189977" y="0"/>
                  </a:cubicBezTo>
                  <a:lnTo>
                    <a:pt x="15731" y="0"/>
                  </a:lnTo>
                  <a:close/>
                </a:path>
              </a:pathLst>
            </a:custGeom>
            <a:grpFill/>
            <a:ln w="3155" cap="flat">
              <a:noFill/>
              <a:prstDash val="solid"/>
              <a:miter/>
            </a:ln>
          </p:spPr>
          <p:txBody>
            <a:bodyPr rtlCol="0" anchor="ctr"/>
            <a:lstStyle/>
            <a:p>
              <a:endParaRPr lang="en-GB"/>
            </a:p>
          </p:txBody>
        </p:sp>
        <p:sp>
          <p:nvSpPr>
            <p:cNvPr id="6" name="Freeform: Shape 96">
              <a:extLst>
                <a:ext uri="{FF2B5EF4-FFF2-40B4-BE49-F238E27FC236}">
                  <a16:creationId xmlns:a16="http://schemas.microsoft.com/office/drawing/2014/main" id="{D26FBD9C-564F-BC21-9AEF-2D95A8623419}"/>
                </a:ext>
              </a:extLst>
            </p:cNvPr>
            <p:cNvSpPr/>
            <p:nvPr/>
          </p:nvSpPr>
          <p:spPr>
            <a:xfrm>
              <a:off x="8224980" y="2748222"/>
              <a:ext cx="166064" cy="31462"/>
            </a:xfrm>
            <a:custGeom>
              <a:avLst/>
              <a:gdLst>
                <a:gd name="connsiteX0" fmla="*/ 150333 w 166064"/>
                <a:gd name="connsiteY0" fmla="*/ 0 h 31462"/>
                <a:gd name="connsiteX1" fmla="*/ 15731 w 166064"/>
                <a:gd name="connsiteY1" fmla="*/ 0 h 31462"/>
                <a:gd name="connsiteX2" fmla="*/ 0 w 166064"/>
                <a:gd name="connsiteY2" fmla="*/ 15731 h 31462"/>
                <a:gd name="connsiteX3" fmla="*/ 15731 w 166064"/>
                <a:gd name="connsiteY3" fmla="*/ 31463 h 31462"/>
                <a:gd name="connsiteX4" fmla="*/ 150333 w 166064"/>
                <a:gd name="connsiteY4" fmla="*/ 31463 h 31462"/>
                <a:gd name="connsiteX5" fmla="*/ 166064 w 166064"/>
                <a:gd name="connsiteY5" fmla="*/ 15731 h 31462"/>
                <a:gd name="connsiteX6" fmla="*/ 150333 w 166064"/>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64" h="31462">
                  <a:moveTo>
                    <a:pt x="150333" y="0"/>
                  </a:moveTo>
                  <a:lnTo>
                    <a:pt x="15731" y="0"/>
                  </a:lnTo>
                  <a:cubicBezTo>
                    <a:pt x="7044" y="0"/>
                    <a:pt x="0" y="7044"/>
                    <a:pt x="0" y="15731"/>
                  </a:cubicBezTo>
                  <a:cubicBezTo>
                    <a:pt x="0" y="24418"/>
                    <a:pt x="7044" y="31463"/>
                    <a:pt x="15731" y="31463"/>
                  </a:cubicBezTo>
                  <a:lnTo>
                    <a:pt x="150333" y="31463"/>
                  </a:lnTo>
                  <a:cubicBezTo>
                    <a:pt x="159020" y="31463"/>
                    <a:pt x="166064" y="24418"/>
                    <a:pt x="166064" y="15731"/>
                  </a:cubicBezTo>
                  <a:cubicBezTo>
                    <a:pt x="166064" y="7044"/>
                    <a:pt x="159020" y="0"/>
                    <a:pt x="150333" y="0"/>
                  </a:cubicBezTo>
                  <a:close/>
                </a:path>
              </a:pathLst>
            </a:custGeom>
            <a:grpFill/>
            <a:ln w="3155" cap="flat">
              <a:noFill/>
              <a:prstDash val="solid"/>
              <a:miter/>
            </a:ln>
          </p:spPr>
          <p:txBody>
            <a:bodyPr rtlCol="0" anchor="ctr"/>
            <a:lstStyle/>
            <a:p>
              <a:endParaRPr lang="en-GB"/>
            </a:p>
          </p:txBody>
        </p:sp>
        <p:sp>
          <p:nvSpPr>
            <p:cNvPr id="7" name="Freeform: Shape 97">
              <a:extLst>
                <a:ext uri="{FF2B5EF4-FFF2-40B4-BE49-F238E27FC236}">
                  <a16:creationId xmlns:a16="http://schemas.microsoft.com/office/drawing/2014/main" id="{0E7C16E2-8B6E-25D2-2402-8973B8BC4A60}"/>
                </a:ext>
              </a:extLst>
            </p:cNvPr>
            <p:cNvSpPr/>
            <p:nvPr/>
          </p:nvSpPr>
          <p:spPr>
            <a:xfrm>
              <a:off x="8224980" y="2834808"/>
              <a:ext cx="166064" cy="31462"/>
            </a:xfrm>
            <a:custGeom>
              <a:avLst/>
              <a:gdLst>
                <a:gd name="connsiteX0" fmla="*/ 150333 w 166064"/>
                <a:gd name="connsiteY0" fmla="*/ 0 h 31462"/>
                <a:gd name="connsiteX1" fmla="*/ 15731 w 166064"/>
                <a:gd name="connsiteY1" fmla="*/ 0 h 31462"/>
                <a:gd name="connsiteX2" fmla="*/ 0 w 166064"/>
                <a:gd name="connsiteY2" fmla="*/ 15731 h 31462"/>
                <a:gd name="connsiteX3" fmla="*/ 15731 w 166064"/>
                <a:gd name="connsiteY3" fmla="*/ 31463 h 31462"/>
                <a:gd name="connsiteX4" fmla="*/ 150333 w 166064"/>
                <a:gd name="connsiteY4" fmla="*/ 31463 h 31462"/>
                <a:gd name="connsiteX5" fmla="*/ 166064 w 166064"/>
                <a:gd name="connsiteY5" fmla="*/ 15731 h 31462"/>
                <a:gd name="connsiteX6" fmla="*/ 150333 w 166064"/>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64" h="31462">
                  <a:moveTo>
                    <a:pt x="150333" y="0"/>
                  </a:moveTo>
                  <a:lnTo>
                    <a:pt x="15731" y="0"/>
                  </a:lnTo>
                  <a:cubicBezTo>
                    <a:pt x="7044" y="0"/>
                    <a:pt x="0" y="7044"/>
                    <a:pt x="0" y="15731"/>
                  </a:cubicBezTo>
                  <a:cubicBezTo>
                    <a:pt x="0" y="24418"/>
                    <a:pt x="7044" y="31463"/>
                    <a:pt x="15731" y="31463"/>
                  </a:cubicBezTo>
                  <a:lnTo>
                    <a:pt x="150333" y="31463"/>
                  </a:lnTo>
                  <a:cubicBezTo>
                    <a:pt x="159020" y="31463"/>
                    <a:pt x="166064" y="24418"/>
                    <a:pt x="166064" y="15731"/>
                  </a:cubicBezTo>
                  <a:cubicBezTo>
                    <a:pt x="166064" y="7044"/>
                    <a:pt x="159020" y="0"/>
                    <a:pt x="150333" y="0"/>
                  </a:cubicBezTo>
                  <a:close/>
                </a:path>
              </a:pathLst>
            </a:custGeom>
            <a:grpFill/>
            <a:ln w="3155" cap="flat">
              <a:noFill/>
              <a:prstDash val="solid"/>
              <a:miter/>
            </a:ln>
          </p:spPr>
          <p:txBody>
            <a:bodyPr rtlCol="0" anchor="ctr"/>
            <a:lstStyle/>
            <a:p>
              <a:endParaRPr lang="en-GB"/>
            </a:p>
          </p:txBody>
        </p:sp>
        <p:sp>
          <p:nvSpPr>
            <p:cNvPr id="8" name="Freeform: Shape 98">
              <a:extLst>
                <a:ext uri="{FF2B5EF4-FFF2-40B4-BE49-F238E27FC236}">
                  <a16:creationId xmlns:a16="http://schemas.microsoft.com/office/drawing/2014/main" id="{0CE3B1D3-3F7F-743E-F81C-C01B6626CD9B}"/>
                </a:ext>
              </a:extLst>
            </p:cNvPr>
            <p:cNvSpPr/>
            <p:nvPr/>
          </p:nvSpPr>
          <p:spPr>
            <a:xfrm>
              <a:off x="8224980" y="2921425"/>
              <a:ext cx="166064" cy="31462"/>
            </a:xfrm>
            <a:custGeom>
              <a:avLst/>
              <a:gdLst>
                <a:gd name="connsiteX0" fmla="*/ 150333 w 166064"/>
                <a:gd name="connsiteY0" fmla="*/ 0 h 31462"/>
                <a:gd name="connsiteX1" fmla="*/ 15731 w 166064"/>
                <a:gd name="connsiteY1" fmla="*/ 0 h 31462"/>
                <a:gd name="connsiteX2" fmla="*/ 0 w 166064"/>
                <a:gd name="connsiteY2" fmla="*/ 15731 h 31462"/>
                <a:gd name="connsiteX3" fmla="*/ 15731 w 166064"/>
                <a:gd name="connsiteY3" fmla="*/ 31463 h 31462"/>
                <a:gd name="connsiteX4" fmla="*/ 150333 w 166064"/>
                <a:gd name="connsiteY4" fmla="*/ 31463 h 31462"/>
                <a:gd name="connsiteX5" fmla="*/ 166064 w 166064"/>
                <a:gd name="connsiteY5" fmla="*/ 15731 h 31462"/>
                <a:gd name="connsiteX6" fmla="*/ 150333 w 166064"/>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64" h="31462">
                  <a:moveTo>
                    <a:pt x="150333" y="0"/>
                  </a:moveTo>
                  <a:lnTo>
                    <a:pt x="15731" y="0"/>
                  </a:lnTo>
                  <a:cubicBezTo>
                    <a:pt x="7044" y="0"/>
                    <a:pt x="0" y="7044"/>
                    <a:pt x="0" y="15731"/>
                  </a:cubicBezTo>
                  <a:cubicBezTo>
                    <a:pt x="0" y="24418"/>
                    <a:pt x="7044" y="31463"/>
                    <a:pt x="15731" y="31463"/>
                  </a:cubicBezTo>
                  <a:lnTo>
                    <a:pt x="150333" y="31463"/>
                  </a:lnTo>
                  <a:cubicBezTo>
                    <a:pt x="159020" y="31463"/>
                    <a:pt x="166064" y="24418"/>
                    <a:pt x="166064" y="15731"/>
                  </a:cubicBezTo>
                  <a:cubicBezTo>
                    <a:pt x="166064" y="7044"/>
                    <a:pt x="159020" y="0"/>
                    <a:pt x="150333" y="0"/>
                  </a:cubicBezTo>
                  <a:close/>
                </a:path>
              </a:pathLst>
            </a:custGeom>
            <a:grpFill/>
            <a:ln w="3155" cap="flat">
              <a:noFill/>
              <a:prstDash val="solid"/>
              <a:miter/>
            </a:ln>
          </p:spPr>
          <p:txBody>
            <a:bodyPr rtlCol="0" anchor="ctr"/>
            <a:lstStyle/>
            <a:p>
              <a:endParaRPr lang="en-GB"/>
            </a:p>
          </p:txBody>
        </p:sp>
        <p:sp>
          <p:nvSpPr>
            <p:cNvPr id="9" name="Freeform: Shape 99">
              <a:extLst>
                <a:ext uri="{FF2B5EF4-FFF2-40B4-BE49-F238E27FC236}">
                  <a16:creationId xmlns:a16="http://schemas.microsoft.com/office/drawing/2014/main" id="{A410044D-BCAC-F2A4-3E9F-1E11E1CEFB4E}"/>
                </a:ext>
              </a:extLst>
            </p:cNvPr>
            <p:cNvSpPr/>
            <p:nvPr/>
          </p:nvSpPr>
          <p:spPr>
            <a:xfrm>
              <a:off x="8123769" y="2430025"/>
              <a:ext cx="516608" cy="667888"/>
            </a:xfrm>
            <a:custGeom>
              <a:avLst/>
              <a:gdLst>
                <a:gd name="connsiteX0" fmla="*/ 251544 w 516608"/>
                <a:gd name="connsiteY0" fmla="*/ 636395 h 667888"/>
                <a:gd name="connsiteX1" fmla="*/ 31494 w 516608"/>
                <a:gd name="connsiteY1" fmla="*/ 636395 h 667888"/>
                <a:gd name="connsiteX2" fmla="*/ 31494 w 516608"/>
                <a:gd name="connsiteY2" fmla="*/ 31463 h 667888"/>
                <a:gd name="connsiteX3" fmla="*/ 485146 w 516608"/>
                <a:gd name="connsiteY3" fmla="*/ 31463 h 667888"/>
                <a:gd name="connsiteX4" fmla="*/ 485146 w 516608"/>
                <a:gd name="connsiteY4" fmla="*/ 164927 h 667888"/>
                <a:gd name="connsiteX5" fmla="*/ 500877 w 516608"/>
                <a:gd name="connsiteY5" fmla="*/ 180658 h 667888"/>
                <a:gd name="connsiteX6" fmla="*/ 516608 w 516608"/>
                <a:gd name="connsiteY6" fmla="*/ 164927 h 667888"/>
                <a:gd name="connsiteX7" fmla="*/ 516608 w 516608"/>
                <a:gd name="connsiteY7" fmla="*/ 15731 h 667888"/>
                <a:gd name="connsiteX8" fmla="*/ 500877 w 516608"/>
                <a:gd name="connsiteY8" fmla="*/ 0 h 667888"/>
                <a:gd name="connsiteX9" fmla="*/ 15731 w 516608"/>
                <a:gd name="connsiteY9" fmla="*/ 0 h 667888"/>
                <a:gd name="connsiteX10" fmla="*/ 0 w 516608"/>
                <a:gd name="connsiteY10" fmla="*/ 15731 h 667888"/>
                <a:gd name="connsiteX11" fmla="*/ 0 w 516608"/>
                <a:gd name="connsiteY11" fmla="*/ 652158 h 667888"/>
                <a:gd name="connsiteX12" fmla="*/ 15731 w 516608"/>
                <a:gd name="connsiteY12" fmla="*/ 667889 h 667888"/>
                <a:gd name="connsiteX13" fmla="*/ 251513 w 516608"/>
                <a:gd name="connsiteY13" fmla="*/ 667889 h 667888"/>
                <a:gd name="connsiteX14" fmla="*/ 267244 w 516608"/>
                <a:gd name="connsiteY14" fmla="*/ 652158 h 667888"/>
                <a:gd name="connsiteX15" fmla="*/ 251513 w 516608"/>
                <a:gd name="connsiteY15" fmla="*/ 636426 h 6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6608" h="667888">
                  <a:moveTo>
                    <a:pt x="251544" y="636395"/>
                  </a:moveTo>
                  <a:lnTo>
                    <a:pt x="31494" y="636395"/>
                  </a:lnTo>
                  <a:lnTo>
                    <a:pt x="31494" y="31463"/>
                  </a:lnTo>
                  <a:lnTo>
                    <a:pt x="485146" y="31463"/>
                  </a:lnTo>
                  <a:lnTo>
                    <a:pt x="485146" y="164927"/>
                  </a:lnTo>
                  <a:cubicBezTo>
                    <a:pt x="485146" y="173614"/>
                    <a:pt x="492190" y="180658"/>
                    <a:pt x="500877" y="180658"/>
                  </a:cubicBezTo>
                  <a:cubicBezTo>
                    <a:pt x="509564" y="180658"/>
                    <a:pt x="516608" y="173614"/>
                    <a:pt x="516608" y="164927"/>
                  </a:cubicBezTo>
                  <a:lnTo>
                    <a:pt x="516608" y="15731"/>
                  </a:lnTo>
                  <a:cubicBezTo>
                    <a:pt x="516608" y="7044"/>
                    <a:pt x="509564" y="0"/>
                    <a:pt x="500877" y="0"/>
                  </a:cubicBezTo>
                  <a:lnTo>
                    <a:pt x="15731" y="0"/>
                  </a:lnTo>
                  <a:cubicBezTo>
                    <a:pt x="7044" y="0"/>
                    <a:pt x="0" y="7044"/>
                    <a:pt x="0" y="15731"/>
                  </a:cubicBezTo>
                  <a:lnTo>
                    <a:pt x="0" y="652158"/>
                  </a:lnTo>
                  <a:cubicBezTo>
                    <a:pt x="0" y="660845"/>
                    <a:pt x="7044" y="667889"/>
                    <a:pt x="15731" y="667889"/>
                  </a:cubicBezTo>
                  <a:lnTo>
                    <a:pt x="251513" y="667889"/>
                  </a:lnTo>
                  <a:cubicBezTo>
                    <a:pt x="260200" y="667889"/>
                    <a:pt x="267244" y="660845"/>
                    <a:pt x="267244" y="652158"/>
                  </a:cubicBezTo>
                  <a:cubicBezTo>
                    <a:pt x="267244" y="643471"/>
                    <a:pt x="260200" y="636426"/>
                    <a:pt x="251513" y="636426"/>
                  </a:cubicBezTo>
                  <a:close/>
                </a:path>
              </a:pathLst>
            </a:custGeom>
            <a:grpFill/>
            <a:ln w="3155" cap="flat">
              <a:noFill/>
              <a:prstDash val="solid"/>
              <a:miter/>
            </a:ln>
          </p:spPr>
          <p:txBody>
            <a:bodyPr rtlCol="0" anchor="ctr"/>
            <a:lstStyle/>
            <a:p>
              <a:endParaRPr lang="en-GB"/>
            </a:p>
          </p:txBody>
        </p:sp>
        <p:sp>
          <p:nvSpPr>
            <p:cNvPr id="15" name="Freeform: Shape 100">
              <a:extLst>
                <a:ext uri="{FF2B5EF4-FFF2-40B4-BE49-F238E27FC236}">
                  <a16:creationId xmlns:a16="http://schemas.microsoft.com/office/drawing/2014/main" id="{59E2E9B1-182E-CFF2-3D27-D9623F338A05}"/>
                </a:ext>
              </a:extLst>
            </p:cNvPr>
            <p:cNvSpPr/>
            <p:nvPr/>
          </p:nvSpPr>
          <p:spPr>
            <a:xfrm>
              <a:off x="8506369" y="2749794"/>
              <a:ext cx="159319" cy="116508"/>
            </a:xfrm>
            <a:custGeom>
              <a:avLst/>
              <a:gdLst>
                <a:gd name="connsiteX0" fmla="*/ 47455 w 159319"/>
                <a:gd name="connsiteY0" fmla="*/ 111897 h 116508"/>
                <a:gd name="connsiteX1" fmla="*/ 58574 w 159319"/>
                <a:gd name="connsiteY1" fmla="*/ 116509 h 116508"/>
                <a:gd name="connsiteX2" fmla="*/ 69693 w 159319"/>
                <a:gd name="connsiteY2" fmla="*/ 111897 h 116508"/>
                <a:gd name="connsiteX3" fmla="*/ 154700 w 159319"/>
                <a:gd name="connsiteY3" fmla="*/ 26890 h 116508"/>
                <a:gd name="connsiteX4" fmla="*/ 154700 w 159319"/>
                <a:gd name="connsiteY4" fmla="*/ 4620 h 116508"/>
                <a:gd name="connsiteX5" fmla="*/ 132429 w 159319"/>
                <a:gd name="connsiteY5" fmla="*/ 4620 h 116508"/>
                <a:gd name="connsiteX6" fmla="*/ 58574 w 159319"/>
                <a:gd name="connsiteY6" fmla="*/ 78475 h 116508"/>
                <a:gd name="connsiteX7" fmla="*/ 26890 w 159319"/>
                <a:gd name="connsiteY7" fmla="*/ 46791 h 116508"/>
                <a:gd name="connsiteX8" fmla="*/ 4620 w 159319"/>
                <a:gd name="connsiteY8" fmla="*/ 46791 h 116508"/>
                <a:gd name="connsiteX9" fmla="*/ 4620 w 159319"/>
                <a:gd name="connsiteY9" fmla="*/ 69062 h 116508"/>
                <a:gd name="connsiteX10" fmla="*/ 47423 w 159319"/>
                <a:gd name="connsiteY10" fmla="*/ 111865 h 1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19" h="116508">
                  <a:moveTo>
                    <a:pt x="47455" y="111897"/>
                  </a:moveTo>
                  <a:cubicBezTo>
                    <a:pt x="50392" y="114834"/>
                    <a:pt x="54404" y="116509"/>
                    <a:pt x="58574" y="116509"/>
                  </a:cubicBezTo>
                  <a:cubicBezTo>
                    <a:pt x="62744" y="116509"/>
                    <a:pt x="66756" y="114866"/>
                    <a:pt x="69693" y="111897"/>
                  </a:cubicBezTo>
                  <a:lnTo>
                    <a:pt x="154700" y="26890"/>
                  </a:lnTo>
                  <a:cubicBezTo>
                    <a:pt x="160860" y="20730"/>
                    <a:pt x="160860" y="10780"/>
                    <a:pt x="154700" y="4620"/>
                  </a:cubicBezTo>
                  <a:cubicBezTo>
                    <a:pt x="148540" y="-1540"/>
                    <a:pt x="138589" y="-1540"/>
                    <a:pt x="132429" y="4620"/>
                  </a:cubicBezTo>
                  <a:lnTo>
                    <a:pt x="58574" y="78475"/>
                  </a:lnTo>
                  <a:lnTo>
                    <a:pt x="26890" y="46791"/>
                  </a:lnTo>
                  <a:cubicBezTo>
                    <a:pt x="20730" y="40631"/>
                    <a:pt x="10780" y="40631"/>
                    <a:pt x="4620" y="46791"/>
                  </a:cubicBezTo>
                  <a:cubicBezTo>
                    <a:pt x="-1540" y="52951"/>
                    <a:pt x="-1540" y="62902"/>
                    <a:pt x="4620" y="69062"/>
                  </a:cubicBezTo>
                  <a:lnTo>
                    <a:pt x="47423" y="111865"/>
                  </a:lnTo>
                  <a:close/>
                </a:path>
              </a:pathLst>
            </a:custGeom>
            <a:grpFill/>
            <a:ln w="3155" cap="flat">
              <a:noFill/>
              <a:prstDash val="solid"/>
              <a:miter/>
            </a:ln>
          </p:spPr>
          <p:txBody>
            <a:bodyPr rtlCol="0" anchor="ctr"/>
            <a:lstStyle/>
            <a:p>
              <a:endParaRPr lang="en-GB"/>
            </a:p>
          </p:txBody>
        </p:sp>
        <p:sp>
          <p:nvSpPr>
            <p:cNvPr id="16" name="Freeform: Shape 101">
              <a:extLst>
                <a:ext uri="{FF2B5EF4-FFF2-40B4-BE49-F238E27FC236}">
                  <a16:creationId xmlns:a16="http://schemas.microsoft.com/office/drawing/2014/main" id="{829B3447-05D6-C751-0A87-86DBFAFC2C71}"/>
                </a:ext>
              </a:extLst>
            </p:cNvPr>
            <p:cNvSpPr/>
            <p:nvPr/>
          </p:nvSpPr>
          <p:spPr>
            <a:xfrm>
              <a:off x="8403944" y="2643820"/>
              <a:ext cx="364259" cy="454093"/>
            </a:xfrm>
            <a:custGeom>
              <a:avLst/>
              <a:gdLst>
                <a:gd name="connsiteX0" fmla="*/ 362063 w 364259"/>
                <a:gd name="connsiteY0" fmla="*/ 384408 h 454093"/>
                <a:gd name="connsiteX1" fmla="*/ 297337 w 364259"/>
                <a:gd name="connsiteY1" fmla="*/ 275236 h 454093"/>
                <a:gd name="connsiteX2" fmla="*/ 343931 w 364259"/>
                <a:gd name="connsiteY2" fmla="*/ 161799 h 454093"/>
                <a:gd name="connsiteX3" fmla="*/ 182131 w 364259"/>
                <a:gd name="connsiteY3" fmla="*/ 0 h 454093"/>
                <a:gd name="connsiteX4" fmla="*/ 20332 w 364259"/>
                <a:gd name="connsiteY4" fmla="*/ 161799 h 454093"/>
                <a:gd name="connsiteX5" fmla="*/ 65062 w 364259"/>
                <a:gd name="connsiteY5" fmla="*/ 273309 h 454093"/>
                <a:gd name="connsiteX6" fmla="*/ 2105 w 364259"/>
                <a:gd name="connsiteY6" fmla="*/ 382513 h 454093"/>
                <a:gd name="connsiteX7" fmla="*/ 2958 w 364259"/>
                <a:gd name="connsiteY7" fmla="*/ 399539 h 454093"/>
                <a:gd name="connsiteX8" fmla="*/ 18847 w 364259"/>
                <a:gd name="connsiteY8" fmla="*/ 405794 h 454093"/>
                <a:gd name="connsiteX9" fmla="*/ 86922 w 364259"/>
                <a:gd name="connsiteY9" fmla="*/ 392179 h 454093"/>
                <a:gd name="connsiteX10" fmla="*/ 124860 w 364259"/>
                <a:gd name="connsiteY10" fmla="*/ 447271 h 454093"/>
                <a:gd name="connsiteX11" fmla="*/ 137812 w 364259"/>
                <a:gd name="connsiteY11" fmla="*/ 454094 h 454093"/>
                <a:gd name="connsiteX12" fmla="*/ 139075 w 364259"/>
                <a:gd name="connsiteY12" fmla="*/ 454031 h 454093"/>
                <a:gd name="connsiteX13" fmla="*/ 152027 w 364259"/>
                <a:gd name="connsiteY13" fmla="*/ 445059 h 454093"/>
                <a:gd name="connsiteX14" fmla="*/ 176256 w 364259"/>
                <a:gd name="connsiteY14" fmla="*/ 393695 h 454093"/>
                <a:gd name="connsiteX15" fmla="*/ 212394 w 364259"/>
                <a:gd name="connsiteY15" fmla="*/ 447144 h 454093"/>
                <a:gd name="connsiteX16" fmla="*/ 225440 w 364259"/>
                <a:gd name="connsiteY16" fmla="*/ 454062 h 454093"/>
                <a:gd name="connsiteX17" fmla="*/ 225661 w 364259"/>
                <a:gd name="connsiteY17" fmla="*/ 454062 h 454093"/>
                <a:gd name="connsiteX18" fmla="*/ 238708 w 364259"/>
                <a:gd name="connsiteY18" fmla="*/ 446765 h 454093"/>
                <a:gd name="connsiteX19" fmla="*/ 274403 w 364259"/>
                <a:gd name="connsiteY19" fmla="*/ 390568 h 454093"/>
                <a:gd name="connsiteX20" fmla="*/ 344815 w 364259"/>
                <a:gd name="connsiteY20" fmla="*/ 407721 h 454093"/>
                <a:gd name="connsiteX21" fmla="*/ 361178 w 364259"/>
                <a:gd name="connsiteY21" fmla="*/ 401782 h 454093"/>
                <a:gd name="connsiteX22" fmla="*/ 362063 w 364259"/>
                <a:gd name="connsiteY22" fmla="*/ 384377 h 454093"/>
                <a:gd name="connsiteX23" fmla="*/ 182131 w 364259"/>
                <a:gd name="connsiteY23" fmla="*/ 31463 h 454093"/>
                <a:gd name="connsiteX24" fmla="*/ 312468 w 364259"/>
                <a:gd name="connsiteY24" fmla="*/ 161799 h 454093"/>
                <a:gd name="connsiteX25" fmla="*/ 182131 w 364259"/>
                <a:gd name="connsiteY25" fmla="*/ 292136 h 454093"/>
                <a:gd name="connsiteX26" fmla="*/ 51826 w 364259"/>
                <a:gd name="connsiteY26" fmla="*/ 161799 h 454093"/>
                <a:gd name="connsiteX27" fmla="*/ 182131 w 364259"/>
                <a:gd name="connsiteY27" fmla="*/ 31463 h 454093"/>
                <a:gd name="connsiteX28" fmla="*/ 135222 w 364259"/>
                <a:gd name="connsiteY28" fmla="*/ 406868 h 454093"/>
                <a:gd name="connsiteX29" fmla="*/ 106918 w 364259"/>
                <a:gd name="connsiteY29" fmla="*/ 365770 h 454093"/>
                <a:gd name="connsiteX30" fmla="*/ 90870 w 364259"/>
                <a:gd name="connsiteY30" fmla="*/ 359263 h 454093"/>
                <a:gd name="connsiteX31" fmla="*/ 46709 w 364259"/>
                <a:gd name="connsiteY31" fmla="*/ 368108 h 454093"/>
                <a:gd name="connsiteX32" fmla="*/ 89323 w 364259"/>
                <a:gd name="connsiteY32" fmla="*/ 294221 h 454093"/>
                <a:gd name="connsiteX33" fmla="*/ 174613 w 364259"/>
                <a:gd name="connsiteY33" fmla="*/ 323410 h 454093"/>
                <a:gd name="connsiteX34" fmla="*/ 135253 w 364259"/>
                <a:gd name="connsiteY34" fmla="*/ 406868 h 454093"/>
                <a:gd name="connsiteX35" fmla="*/ 270865 w 364259"/>
                <a:gd name="connsiteY35" fmla="*/ 357305 h 454093"/>
                <a:gd name="connsiteX36" fmla="*/ 253839 w 364259"/>
                <a:gd name="connsiteY36" fmla="*/ 364159 h 454093"/>
                <a:gd name="connsiteX37" fmla="*/ 224998 w 364259"/>
                <a:gd name="connsiteY37" fmla="*/ 409616 h 454093"/>
                <a:gd name="connsiteX38" fmla="*/ 191861 w 364259"/>
                <a:gd name="connsiteY38" fmla="*/ 360590 h 454093"/>
                <a:gd name="connsiteX39" fmla="*/ 210498 w 364259"/>
                <a:gd name="connsiteY39" fmla="*/ 321072 h 454093"/>
                <a:gd name="connsiteX40" fmla="*/ 272855 w 364259"/>
                <a:gd name="connsiteY40" fmla="*/ 295706 h 454093"/>
                <a:gd name="connsiteX41" fmla="*/ 315911 w 364259"/>
                <a:gd name="connsiteY41" fmla="*/ 368329 h 454093"/>
                <a:gd name="connsiteX42" fmla="*/ 270865 w 364259"/>
                <a:gd name="connsiteY42" fmla="*/ 357368 h 45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4259" h="454093">
                  <a:moveTo>
                    <a:pt x="362063" y="384408"/>
                  </a:moveTo>
                  <a:lnTo>
                    <a:pt x="297337" y="275236"/>
                  </a:lnTo>
                  <a:cubicBezTo>
                    <a:pt x="326115" y="246016"/>
                    <a:pt x="343931" y="205930"/>
                    <a:pt x="343931" y="161799"/>
                  </a:cubicBezTo>
                  <a:cubicBezTo>
                    <a:pt x="343931" y="72592"/>
                    <a:pt x="271339" y="0"/>
                    <a:pt x="182131" y="0"/>
                  </a:cubicBezTo>
                  <a:cubicBezTo>
                    <a:pt x="92924" y="0"/>
                    <a:pt x="20332" y="72592"/>
                    <a:pt x="20332" y="161799"/>
                  </a:cubicBezTo>
                  <a:cubicBezTo>
                    <a:pt x="20332" y="204982"/>
                    <a:pt x="37390" y="244247"/>
                    <a:pt x="65062" y="273309"/>
                  </a:cubicBezTo>
                  <a:lnTo>
                    <a:pt x="2105" y="382513"/>
                  </a:lnTo>
                  <a:cubicBezTo>
                    <a:pt x="-991" y="387883"/>
                    <a:pt x="-643" y="394548"/>
                    <a:pt x="2958" y="399539"/>
                  </a:cubicBezTo>
                  <a:cubicBezTo>
                    <a:pt x="6559" y="404562"/>
                    <a:pt x="12782" y="406994"/>
                    <a:pt x="18847" y="405794"/>
                  </a:cubicBezTo>
                  <a:lnTo>
                    <a:pt x="86922" y="392179"/>
                  </a:lnTo>
                  <a:lnTo>
                    <a:pt x="124860" y="447271"/>
                  </a:lnTo>
                  <a:cubicBezTo>
                    <a:pt x="127798" y="451567"/>
                    <a:pt x="132663" y="454094"/>
                    <a:pt x="137812" y="454094"/>
                  </a:cubicBezTo>
                  <a:cubicBezTo>
                    <a:pt x="138222" y="454094"/>
                    <a:pt x="138665" y="454094"/>
                    <a:pt x="139075" y="454031"/>
                  </a:cubicBezTo>
                  <a:cubicBezTo>
                    <a:pt x="144698" y="453588"/>
                    <a:pt x="149626" y="450145"/>
                    <a:pt x="152027" y="445059"/>
                  </a:cubicBezTo>
                  <a:lnTo>
                    <a:pt x="176256" y="393695"/>
                  </a:lnTo>
                  <a:lnTo>
                    <a:pt x="212394" y="447144"/>
                  </a:lnTo>
                  <a:cubicBezTo>
                    <a:pt x="215332" y="451472"/>
                    <a:pt x="220196" y="454062"/>
                    <a:pt x="225440" y="454062"/>
                  </a:cubicBezTo>
                  <a:lnTo>
                    <a:pt x="225661" y="454062"/>
                  </a:lnTo>
                  <a:cubicBezTo>
                    <a:pt x="230968" y="453999"/>
                    <a:pt x="235865" y="451251"/>
                    <a:pt x="238708" y="446765"/>
                  </a:cubicBezTo>
                  <a:lnTo>
                    <a:pt x="274403" y="390568"/>
                  </a:lnTo>
                  <a:lnTo>
                    <a:pt x="344815" y="407721"/>
                  </a:lnTo>
                  <a:cubicBezTo>
                    <a:pt x="350975" y="409237"/>
                    <a:pt x="357419" y="406900"/>
                    <a:pt x="361178" y="401782"/>
                  </a:cubicBezTo>
                  <a:cubicBezTo>
                    <a:pt x="364938" y="396665"/>
                    <a:pt x="365285" y="389841"/>
                    <a:pt x="362063" y="384377"/>
                  </a:cubicBezTo>
                  <a:close/>
                  <a:moveTo>
                    <a:pt x="182131" y="31463"/>
                  </a:moveTo>
                  <a:cubicBezTo>
                    <a:pt x="253997" y="31463"/>
                    <a:pt x="312468" y="89934"/>
                    <a:pt x="312468" y="161799"/>
                  </a:cubicBezTo>
                  <a:cubicBezTo>
                    <a:pt x="312468" y="233665"/>
                    <a:pt x="253997" y="292136"/>
                    <a:pt x="182131" y="292136"/>
                  </a:cubicBezTo>
                  <a:cubicBezTo>
                    <a:pt x="110266" y="292136"/>
                    <a:pt x="51826" y="233665"/>
                    <a:pt x="51826" y="161799"/>
                  </a:cubicBezTo>
                  <a:cubicBezTo>
                    <a:pt x="51826" y="89934"/>
                    <a:pt x="110298" y="31463"/>
                    <a:pt x="182131" y="31463"/>
                  </a:cubicBezTo>
                  <a:close/>
                  <a:moveTo>
                    <a:pt x="135222" y="406868"/>
                  </a:moveTo>
                  <a:lnTo>
                    <a:pt x="106918" y="365770"/>
                  </a:lnTo>
                  <a:cubicBezTo>
                    <a:pt x="103348" y="360590"/>
                    <a:pt x="97030" y="358031"/>
                    <a:pt x="90870" y="359263"/>
                  </a:cubicBezTo>
                  <a:lnTo>
                    <a:pt x="46709" y="368108"/>
                  </a:lnTo>
                  <a:lnTo>
                    <a:pt x="89323" y="294221"/>
                  </a:lnTo>
                  <a:cubicBezTo>
                    <a:pt x="113709" y="311342"/>
                    <a:pt x="142961" y="321956"/>
                    <a:pt x="174613" y="323410"/>
                  </a:cubicBezTo>
                  <a:lnTo>
                    <a:pt x="135253" y="406868"/>
                  </a:lnTo>
                  <a:close/>
                  <a:moveTo>
                    <a:pt x="270865" y="357305"/>
                  </a:moveTo>
                  <a:cubicBezTo>
                    <a:pt x="264295" y="355694"/>
                    <a:pt x="257471" y="358473"/>
                    <a:pt x="253839" y="364159"/>
                  </a:cubicBezTo>
                  <a:lnTo>
                    <a:pt x="224998" y="409616"/>
                  </a:lnTo>
                  <a:lnTo>
                    <a:pt x="191861" y="360590"/>
                  </a:lnTo>
                  <a:lnTo>
                    <a:pt x="210498" y="321072"/>
                  </a:lnTo>
                  <a:cubicBezTo>
                    <a:pt x="233274" y="317028"/>
                    <a:pt x="254407" y="308247"/>
                    <a:pt x="272855" y="295706"/>
                  </a:cubicBezTo>
                  <a:lnTo>
                    <a:pt x="315911" y="368329"/>
                  </a:lnTo>
                  <a:lnTo>
                    <a:pt x="270865" y="357368"/>
                  </a:lnTo>
                  <a:close/>
                </a:path>
              </a:pathLst>
            </a:custGeom>
            <a:grpFill/>
            <a:ln w="3155" cap="flat">
              <a:noFill/>
              <a:prstDash val="solid"/>
              <a:miter/>
            </a:ln>
          </p:spPr>
          <p:txBody>
            <a:bodyPr rtlCol="0" anchor="ctr"/>
            <a:lstStyle/>
            <a:p>
              <a:endParaRPr lang="en-GB"/>
            </a:p>
          </p:txBody>
        </p:sp>
      </p:grpSp>
    </p:spTree>
    <p:extLst>
      <p:ext uri="{BB962C8B-B14F-4D97-AF65-F5344CB8AC3E}">
        <p14:creationId xmlns:p14="http://schemas.microsoft.com/office/powerpoint/2010/main" val="149703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670B-8DF2-B43D-115E-87C2D6FCC5E1}"/>
              </a:ext>
            </a:extLst>
          </p:cNvPr>
          <p:cNvSpPr>
            <a:spLocks noGrp="1"/>
          </p:cNvSpPr>
          <p:nvPr>
            <p:ph type="title"/>
          </p:nvPr>
        </p:nvSpPr>
        <p:spPr/>
        <p:txBody>
          <a:bodyPr/>
          <a:lstStyle/>
          <a:p>
            <a:r>
              <a:rPr lang="en-US" sz="3200" dirty="0"/>
              <a:t>Improvements to the Plan stage</a:t>
            </a:r>
            <a:br>
              <a:rPr lang="en-GB" sz="3200" dirty="0"/>
            </a:br>
            <a:endParaRPr lang="en-US" dirty="0"/>
          </a:p>
        </p:txBody>
      </p:sp>
      <p:sp>
        <p:nvSpPr>
          <p:cNvPr id="3" name="Footer Placeholder 2">
            <a:extLst>
              <a:ext uri="{FF2B5EF4-FFF2-40B4-BE49-F238E27FC236}">
                <a16:creationId xmlns:a16="http://schemas.microsoft.com/office/drawing/2014/main" id="{C8AA790C-B855-B88E-C1F6-9CA2E035EE32}"/>
              </a:ext>
            </a:extLst>
          </p:cNvPr>
          <p:cNvSpPr>
            <a:spLocks noGrp="1"/>
          </p:cNvSpPr>
          <p:nvPr>
            <p:ph type="ftr" sz="quarter" idx="11"/>
          </p:nvPr>
        </p:nvSpPr>
        <p:spPr/>
        <p:txBody>
          <a:bodyPr/>
          <a:lstStyle/>
          <a:p>
            <a:r>
              <a:rPr lang="en-GB" dirty="0"/>
              <a:t>EHC Hub Customer Forum – November 2022</a:t>
            </a:r>
          </a:p>
        </p:txBody>
      </p:sp>
      <p:sp>
        <p:nvSpPr>
          <p:cNvPr id="4" name="Slide Number Placeholder 3">
            <a:extLst>
              <a:ext uri="{FF2B5EF4-FFF2-40B4-BE49-F238E27FC236}">
                <a16:creationId xmlns:a16="http://schemas.microsoft.com/office/drawing/2014/main" id="{D8AA70E1-EE9D-30B4-1173-11732AAA590B}"/>
              </a:ext>
            </a:extLst>
          </p:cNvPr>
          <p:cNvSpPr>
            <a:spLocks noGrp="1"/>
          </p:cNvSpPr>
          <p:nvPr>
            <p:ph type="sldNum" sz="quarter" idx="12"/>
          </p:nvPr>
        </p:nvSpPr>
        <p:spPr/>
        <p:txBody>
          <a:bodyPr/>
          <a:lstStyle/>
          <a:p>
            <a:fld id="{F6FF6BB6-49D7-41C9-91D9-C79E060998A9}" type="slidenum">
              <a:rPr lang="en-GB" smtClean="0"/>
              <a:t>14</a:t>
            </a:fld>
            <a:endParaRPr lang="en-GB"/>
          </a:p>
        </p:txBody>
      </p:sp>
      <p:sp>
        <p:nvSpPr>
          <p:cNvPr id="5" name="Content Placeholder 11">
            <a:extLst>
              <a:ext uri="{FF2B5EF4-FFF2-40B4-BE49-F238E27FC236}">
                <a16:creationId xmlns:a16="http://schemas.microsoft.com/office/drawing/2014/main" id="{CC8A95C4-24AC-06CD-8D1A-AFFBD92C4F6D}"/>
              </a:ext>
            </a:extLst>
          </p:cNvPr>
          <p:cNvSpPr txBox="1">
            <a:spLocks/>
          </p:cNvSpPr>
          <p:nvPr/>
        </p:nvSpPr>
        <p:spPr>
          <a:xfrm>
            <a:off x="440921" y="1156519"/>
            <a:ext cx="11316791" cy="1876858"/>
          </a:xfrm>
          <a:prstGeom prst="rect">
            <a:avLst/>
          </a:prstGeom>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800" b="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Clr>
                <a:schemeClr val="accent2"/>
              </a:buClr>
              <a:buFont typeface="Arial" panose="020B0604020202020204" pitchFamily="34" charset="0"/>
              <a:buNone/>
              <a:defRPr sz="1600" b="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9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533400" indent="-171450" algn="l" defTabSz="914400" rtl="0" eaLnBrk="1" latinLnBrk="0" hangingPunct="1">
              <a:lnSpc>
                <a:spcPct val="90000"/>
              </a:lnSpc>
              <a:spcBef>
                <a:spcPts val="600"/>
              </a:spcBef>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Making it easier to write an EHC Plan online.</a:t>
            </a:r>
            <a:endParaRPr lang="en-GB" dirty="0"/>
          </a:p>
        </p:txBody>
      </p:sp>
      <p:pic>
        <p:nvPicPr>
          <p:cNvPr id="14" name="Picture 13" descr="Graphical user interface, application&#10;&#10;Description automatically generated">
            <a:extLst>
              <a:ext uri="{FF2B5EF4-FFF2-40B4-BE49-F238E27FC236}">
                <a16:creationId xmlns:a16="http://schemas.microsoft.com/office/drawing/2014/main" id="{C1D84484-3AED-F188-2786-7C74860D6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78" y="1757996"/>
            <a:ext cx="5925922" cy="4780965"/>
          </a:xfrm>
          <a:prstGeom prst="rect">
            <a:avLst/>
          </a:prstGeom>
        </p:spPr>
      </p:pic>
      <p:pic>
        <p:nvPicPr>
          <p:cNvPr id="16" name="Picture 15" descr="Graphical user interface, application, Teams&#10;&#10;Description automatically generated">
            <a:extLst>
              <a:ext uri="{FF2B5EF4-FFF2-40B4-BE49-F238E27FC236}">
                <a16:creationId xmlns:a16="http://schemas.microsoft.com/office/drawing/2014/main" id="{27B6C5AA-D18A-674E-7F08-9C17F6DA1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632" y="1740484"/>
            <a:ext cx="5925923" cy="4780966"/>
          </a:xfrm>
          <a:prstGeom prst="rect">
            <a:avLst/>
          </a:prstGeom>
        </p:spPr>
      </p:pic>
    </p:spTree>
    <p:extLst>
      <p:ext uri="{BB962C8B-B14F-4D97-AF65-F5344CB8AC3E}">
        <p14:creationId xmlns:p14="http://schemas.microsoft.com/office/powerpoint/2010/main" val="376095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0DB803-E533-4136-9DAA-D967EDBCD559}"/>
              </a:ext>
            </a:extLst>
          </p:cNvPr>
          <p:cNvSpPr>
            <a:spLocks noGrp="1"/>
          </p:cNvSpPr>
          <p:nvPr>
            <p:ph type="title"/>
          </p:nvPr>
        </p:nvSpPr>
        <p:spPr>
          <a:xfrm>
            <a:off x="442912" y="659006"/>
            <a:ext cx="10225087" cy="1341690"/>
          </a:xfrm>
        </p:spPr>
        <p:txBody>
          <a:bodyPr/>
          <a:lstStyle/>
          <a:p>
            <a:r>
              <a:rPr lang="en-GB" dirty="0"/>
              <a:t>Customer priorities</a:t>
            </a:r>
          </a:p>
        </p:txBody>
      </p:sp>
      <p:sp>
        <p:nvSpPr>
          <p:cNvPr id="9" name="Footer Placeholder 8">
            <a:extLst>
              <a:ext uri="{FF2B5EF4-FFF2-40B4-BE49-F238E27FC236}">
                <a16:creationId xmlns:a16="http://schemas.microsoft.com/office/drawing/2014/main" id="{C035EB63-1B95-4762-8872-4B1790198B1F}"/>
              </a:ext>
            </a:extLst>
          </p:cNvPr>
          <p:cNvSpPr>
            <a:spLocks noGrp="1"/>
          </p:cNvSpPr>
          <p:nvPr>
            <p:ph type="ftr" sz="quarter" idx="11"/>
          </p:nvPr>
        </p:nvSpPr>
        <p:spPr>
          <a:xfrm>
            <a:off x="342899" y="6471808"/>
            <a:ext cx="9801225" cy="365125"/>
          </a:xfrm>
        </p:spPr>
        <p:txBody>
          <a:bodyPr/>
          <a:lstStyle/>
          <a:p>
            <a:r>
              <a:rPr lang="en-GB" dirty="0"/>
              <a:t>EHC Hub Customer Forum – November 2022</a:t>
            </a:r>
          </a:p>
        </p:txBody>
      </p:sp>
      <p:sp>
        <p:nvSpPr>
          <p:cNvPr id="10" name="Slide Number Placeholder 9">
            <a:extLst>
              <a:ext uri="{FF2B5EF4-FFF2-40B4-BE49-F238E27FC236}">
                <a16:creationId xmlns:a16="http://schemas.microsoft.com/office/drawing/2014/main" id="{18150C00-A246-40BC-A9E3-2CB4AE257588}"/>
              </a:ext>
            </a:extLst>
          </p:cNvPr>
          <p:cNvSpPr>
            <a:spLocks noGrp="1"/>
          </p:cNvSpPr>
          <p:nvPr>
            <p:ph type="sldNum" sz="quarter" idx="12"/>
          </p:nvPr>
        </p:nvSpPr>
        <p:spPr>
          <a:xfrm>
            <a:off x="11150558" y="6471808"/>
            <a:ext cx="609145" cy="365125"/>
          </a:xfrm>
        </p:spPr>
        <p:txBody>
          <a:bodyPr/>
          <a:lstStyle/>
          <a:p>
            <a:fld id="{F6FF6BB6-49D7-41C9-91D9-C79E060998A9}" type="slidenum">
              <a:rPr lang="en-GB" smtClean="0"/>
              <a:pPr/>
              <a:t>15</a:t>
            </a:fld>
            <a:endParaRPr lang="en-GB"/>
          </a:p>
        </p:txBody>
      </p:sp>
      <p:pic>
        <p:nvPicPr>
          <p:cNvPr id="12" name="Picture Placeholder 11" descr="Hanging light bulbs with only one light bulb turned on">
            <a:extLst>
              <a:ext uri="{FF2B5EF4-FFF2-40B4-BE49-F238E27FC236}">
                <a16:creationId xmlns:a16="http://schemas.microsoft.com/office/drawing/2014/main" id="{0F966977-39BD-4B4F-9938-6B0EF768C47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315" b="16315"/>
          <a:stretch/>
        </p:blipFill>
        <p:spPr>
          <a:xfrm>
            <a:off x="0" y="2346325"/>
            <a:ext cx="12192000" cy="4106863"/>
          </a:xfrm>
        </p:spPr>
      </p:pic>
      <p:sp>
        <p:nvSpPr>
          <p:cNvPr id="4" name="Text Placeholder 12">
            <a:extLst>
              <a:ext uri="{FF2B5EF4-FFF2-40B4-BE49-F238E27FC236}">
                <a16:creationId xmlns:a16="http://schemas.microsoft.com/office/drawing/2014/main" id="{88B32295-FFAF-A484-1F97-9343B1101B54}"/>
              </a:ext>
            </a:extLst>
          </p:cNvPr>
          <p:cNvSpPr txBox="1">
            <a:spLocks/>
          </p:cNvSpPr>
          <p:nvPr/>
        </p:nvSpPr>
        <p:spPr>
          <a:xfrm>
            <a:off x="442913" y="1764290"/>
            <a:ext cx="11316791" cy="1127747"/>
          </a:xfrm>
          <a:prstGeom prst="rect">
            <a:avLst/>
          </a:prstGeom>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800" b="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Clr>
                <a:schemeClr val="accent2"/>
              </a:buClr>
              <a:buFont typeface="Arial" panose="020B0604020202020204" pitchFamily="34" charset="0"/>
              <a:buNone/>
              <a:defRPr sz="1600" b="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9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533400" indent="-171450" algn="l" defTabSz="914400" rtl="0" eaLnBrk="1" latinLnBrk="0" hangingPunct="1">
              <a:lnSpc>
                <a:spcPct val="90000"/>
              </a:lnSpc>
              <a:spcBef>
                <a:spcPts val="600"/>
              </a:spcBef>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Which improvements to the EHC Hub would make a difference in your local authority?</a:t>
            </a:r>
          </a:p>
        </p:txBody>
      </p:sp>
    </p:spTree>
    <p:extLst>
      <p:ext uri="{BB962C8B-B14F-4D97-AF65-F5344CB8AC3E}">
        <p14:creationId xmlns:p14="http://schemas.microsoft.com/office/powerpoint/2010/main" val="207882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0DB803-E533-4136-9DAA-D967EDBCD559}"/>
              </a:ext>
            </a:extLst>
          </p:cNvPr>
          <p:cNvSpPr>
            <a:spLocks noGrp="1"/>
          </p:cNvSpPr>
          <p:nvPr>
            <p:ph type="title"/>
          </p:nvPr>
        </p:nvSpPr>
        <p:spPr>
          <a:xfrm>
            <a:off x="442912" y="659006"/>
            <a:ext cx="10225087" cy="1341690"/>
          </a:xfrm>
        </p:spPr>
        <p:txBody>
          <a:bodyPr/>
          <a:lstStyle/>
          <a:p>
            <a:r>
              <a:rPr lang="en-GB" dirty="0"/>
              <a:t>Q &amp; A</a:t>
            </a:r>
          </a:p>
        </p:txBody>
      </p:sp>
      <p:sp>
        <p:nvSpPr>
          <p:cNvPr id="9" name="Footer Placeholder 8">
            <a:extLst>
              <a:ext uri="{FF2B5EF4-FFF2-40B4-BE49-F238E27FC236}">
                <a16:creationId xmlns:a16="http://schemas.microsoft.com/office/drawing/2014/main" id="{C035EB63-1B95-4762-8872-4B1790198B1F}"/>
              </a:ext>
            </a:extLst>
          </p:cNvPr>
          <p:cNvSpPr>
            <a:spLocks noGrp="1"/>
          </p:cNvSpPr>
          <p:nvPr>
            <p:ph type="ftr" sz="quarter" idx="11"/>
          </p:nvPr>
        </p:nvSpPr>
        <p:spPr>
          <a:xfrm>
            <a:off x="342899" y="6471808"/>
            <a:ext cx="9801225" cy="365125"/>
          </a:xfrm>
        </p:spPr>
        <p:txBody>
          <a:bodyPr/>
          <a:lstStyle/>
          <a:p>
            <a:r>
              <a:rPr lang="en-GB" dirty="0"/>
              <a:t>EHC Hub Customer Forum – November 2022</a:t>
            </a:r>
          </a:p>
        </p:txBody>
      </p:sp>
      <p:sp>
        <p:nvSpPr>
          <p:cNvPr id="10" name="Slide Number Placeholder 9">
            <a:extLst>
              <a:ext uri="{FF2B5EF4-FFF2-40B4-BE49-F238E27FC236}">
                <a16:creationId xmlns:a16="http://schemas.microsoft.com/office/drawing/2014/main" id="{18150C00-A246-40BC-A9E3-2CB4AE257588}"/>
              </a:ext>
            </a:extLst>
          </p:cNvPr>
          <p:cNvSpPr>
            <a:spLocks noGrp="1"/>
          </p:cNvSpPr>
          <p:nvPr>
            <p:ph type="sldNum" sz="quarter" idx="12"/>
          </p:nvPr>
        </p:nvSpPr>
        <p:spPr>
          <a:xfrm>
            <a:off x="11150558" y="6471808"/>
            <a:ext cx="609145" cy="365125"/>
          </a:xfrm>
        </p:spPr>
        <p:txBody>
          <a:bodyPr/>
          <a:lstStyle/>
          <a:p>
            <a:fld id="{F6FF6BB6-49D7-41C9-91D9-C79E060998A9}" type="slidenum">
              <a:rPr lang="en-GB" smtClean="0"/>
              <a:pPr/>
              <a:t>16</a:t>
            </a:fld>
            <a:endParaRPr lang="en-GB"/>
          </a:p>
        </p:txBody>
      </p:sp>
      <p:pic>
        <p:nvPicPr>
          <p:cNvPr id="12" name="Picture Placeholder 11" descr="Question mark symbol">
            <a:extLst>
              <a:ext uri="{FF2B5EF4-FFF2-40B4-BE49-F238E27FC236}">
                <a16:creationId xmlns:a16="http://schemas.microsoft.com/office/drawing/2014/main" id="{0F966977-39BD-4B4F-9938-6B0EF768C47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009" b="20009"/>
          <a:stretch/>
        </p:blipFill>
        <p:spPr>
          <a:xfrm>
            <a:off x="0" y="2346325"/>
            <a:ext cx="12192000" cy="4106863"/>
          </a:xfrm>
        </p:spPr>
      </p:pic>
    </p:spTree>
    <p:extLst>
      <p:ext uri="{BB962C8B-B14F-4D97-AF65-F5344CB8AC3E}">
        <p14:creationId xmlns:p14="http://schemas.microsoft.com/office/powerpoint/2010/main" val="124574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45BA-18DB-61FF-4F6F-189BF4E413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9D439BC8-5BD5-D5F8-C581-6A9B8F87EF3A}"/>
              </a:ext>
            </a:extLst>
          </p:cNvPr>
          <p:cNvSpPr>
            <a:spLocks noGrp="1"/>
          </p:cNvSpPr>
          <p:nvPr>
            <p:ph type="subTitle" idx="1"/>
          </p:nvPr>
        </p:nvSpPr>
        <p:spPr/>
        <p:txBody>
          <a:bodyPr/>
          <a:lstStyle/>
          <a:p>
            <a:r>
              <a:rPr lang="en-US" dirty="0"/>
              <a:t>Further questions to </a:t>
            </a:r>
            <a:r>
              <a:rPr lang="en-US" u="sng" dirty="0" err="1"/>
              <a:t>jamie.rowell@idoxgroup.com</a:t>
            </a:r>
            <a:endParaRPr lang="en-US" u="sng" dirty="0"/>
          </a:p>
        </p:txBody>
      </p:sp>
    </p:spTree>
    <p:extLst>
      <p:ext uri="{BB962C8B-B14F-4D97-AF65-F5344CB8AC3E}">
        <p14:creationId xmlns:p14="http://schemas.microsoft.com/office/powerpoint/2010/main" val="97194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2DF2-B00D-BB90-3104-1062F64F9F75}"/>
              </a:ext>
            </a:extLst>
          </p:cNvPr>
          <p:cNvSpPr>
            <a:spLocks noGrp="1"/>
          </p:cNvSpPr>
          <p:nvPr>
            <p:ph type="title"/>
          </p:nvPr>
        </p:nvSpPr>
        <p:spPr/>
        <p:txBody>
          <a:bodyPr/>
          <a:lstStyle/>
          <a:p>
            <a:r>
              <a:rPr lang="en-US" dirty="0"/>
              <a:t>Agenda</a:t>
            </a:r>
            <a:endParaRPr lang="en-GB" dirty="0"/>
          </a:p>
        </p:txBody>
      </p:sp>
      <p:sp>
        <p:nvSpPr>
          <p:cNvPr id="3" name="Footer Placeholder 2">
            <a:extLst>
              <a:ext uri="{FF2B5EF4-FFF2-40B4-BE49-F238E27FC236}">
                <a16:creationId xmlns:a16="http://schemas.microsoft.com/office/drawing/2014/main" id="{5413E095-659A-87F6-3FD8-ED325A9F7250}"/>
              </a:ext>
            </a:extLst>
          </p:cNvPr>
          <p:cNvSpPr>
            <a:spLocks noGrp="1"/>
          </p:cNvSpPr>
          <p:nvPr>
            <p:ph type="ftr" sz="quarter" idx="15"/>
          </p:nvPr>
        </p:nvSpPr>
        <p:spPr>
          <a:xfrm>
            <a:off x="342899" y="6471808"/>
            <a:ext cx="9801225" cy="365125"/>
          </a:xfrm>
        </p:spPr>
        <p:txBody>
          <a:bodyPr/>
          <a:lstStyle/>
          <a:p>
            <a:r>
              <a:rPr lang="en-GB" dirty="0"/>
              <a:t>EHC Hub Customer Forum – November 2022</a:t>
            </a:r>
          </a:p>
        </p:txBody>
      </p:sp>
      <p:sp>
        <p:nvSpPr>
          <p:cNvPr id="4" name="Slide Number Placeholder 3">
            <a:extLst>
              <a:ext uri="{FF2B5EF4-FFF2-40B4-BE49-F238E27FC236}">
                <a16:creationId xmlns:a16="http://schemas.microsoft.com/office/drawing/2014/main" id="{1DA69D57-95D0-A47F-B77A-3E81DA38D325}"/>
              </a:ext>
            </a:extLst>
          </p:cNvPr>
          <p:cNvSpPr>
            <a:spLocks noGrp="1"/>
          </p:cNvSpPr>
          <p:nvPr>
            <p:ph type="sldNum" sz="quarter" idx="16"/>
          </p:nvPr>
        </p:nvSpPr>
        <p:spPr>
          <a:xfrm>
            <a:off x="11150558" y="6471808"/>
            <a:ext cx="609145" cy="365125"/>
          </a:xfrm>
        </p:spPr>
        <p:txBody>
          <a:bodyPr/>
          <a:lstStyle/>
          <a:p>
            <a:fld id="{F6FF6BB6-49D7-41C9-91D9-C79E060998A9}" type="slidenum">
              <a:rPr lang="en-GB" smtClean="0"/>
              <a:t>2</a:t>
            </a:fld>
            <a:endParaRPr lang="en-GB"/>
          </a:p>
        </p:txBody>
      </p:sp>
      <p:graphicFrame>
        <p:nvGraphicFramePr>
          <p:cNvPr id="7" name="Table 7">
            <a:extLst>
              <a:ext uri="{FF2B5EF4-FFF2-40B4-BE49-F238E27FC236}">
                <a16:creationId xmlns:a16="http://schemas.microsoft.com/office/drawing/2014/main" id="{D63AB66E-A79D-B604-0186-5FC90D2A0391}"/>
              </a:ext>
            </a:extLst>
          </p:cNvPr>
          <p:cNvGraphicFramePr>
            <a:graphicFrameLocks noGrp="1"/>
          </p:cNvGraphicFramePr>
          <p:nvPr>
            <p:ph sz="quarter" idx="13"/>
            <p:extLst>
              <p:ext uri="{D42A27DB-BD31-4B8C-83A1-F6EECF244321}">
                <p14:modId xmlns:p14="http://schemas.microsoft.com/office/powerpoint/2010/main" val="1838438663"/>
              </p:ext>
            </p:extLst>
          </p:nvPr>
        </p:nvGraphicFramePr>
        <p:xfrm>
          <a:off x="442912" y="1343025"/>
          <a:ext cx="10707646" cy="5030967"/>
        </p:xfrm>
        <a:graphic>
          <a:graphicData uri="http://schemas.openxmlformats.org/drawingml/2006/table">
            <a:tbl>
              <a:tblPr firstRow="1" bandRow="1">
                <a:tableStyleId>{5C22544A-7EE6-4342-B048-85BDC9FD1C3A}</a:tableStyleId>
              </a:tblPr>
              <a:tblGrid>
                <a:gridCol w="2570254">
                  <a:extLst>
                    <a:ext uri="{9D8B030D-6E8A-4147-A177-3AD203B41FA5}">
                      <a16:colId xmlns:a16="http://schemas.microsoft.com/office/drawing/2014/main" val="147048671"/>
                    </a:ext>
                  </a:extLst>
                </a:gridCol>
                <a:gridCol w="8137392">
                  <a:extLst>
                    <a:ext uri="{9D8B030D-6E8A-4147-A177-3AD203B41FA5}">
                      <a16:colId xmlns:a16="http://schemas.microsoft.com/office/drawing/2014/main" val="1929607094"/>
                    </a:ext>
                  </a:extLst>
                </a:gridCol>
              </a:tblGrid>
              <a:tr h="501423">
                <a:tc>
                  <a:txBody>
                    <a:bodyPr/>
                    <a:lstStyle/>
                    <a:p>
                      <a:r>
                        <a:rPr lang="en-US" sz="1400" b="0" dirty="0">
                          <a:solidFill>
                            <a:schemeClr val="tx1"/>
                          </a:solidFill>
                        </a:rPr>
                        <a:t>10:30 – 10:45am</a:t>
                      </a:r>
                      <a:endParaRPr lang="en-GB"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Introduction</a:t>
                      </a:r>
                      <a:endParaRPr lang="en-GB"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7426774"/>
                  </a:ext>
                </a:extLst>
              </a:tr>
              <a:tr h="50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10:45 – 11:15am</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dirty="0"/>
                        <a:t>Headlines from 2022 and the proposed roadmap for 2023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6704167"/>
                  </a:ext>
                </a:extLst>
              </a:tr>
              <a:tr h="50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11:15am – 12:00pm</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400" dirty="0"/>
                        <a:t>Parent/carer feedback and accessing the EHC Hub using a mobile phone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5631115"/>
                  </a:ext>
                </a:extLst>
              </a:tr>
              <a:tr h="50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12:00 – 12:45pm</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400" dirty="0"/>
                        <a:t>Lunch break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9739867"/>
                  </a:ext>
                </a:extLst>
              </a:tr>
              <a:tr h="50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12:45 – 1:05pm</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400" dirty="0"/>
                        <a:t>Discussion: How much of a need is there for the Hub to manage re-assessments?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2253525"/>
                  </a:ext>
                </a:extLst>
              </a:tr>
              <a:tr h="50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1:05 – 1:25pm</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400" dirty="0"/>
                        <a:t>Discussion: When an LA is delayed in their review decision, would allowing a SENCo to begin the next review in the Hub help or hinder the situation?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3544574"/>
                  </a:ext>
                </a:extLst>
              </a:tr>
              <a:tr h="50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1:25 – 1:45pm</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dirty="0"/>
                        <a:t>Improvements to the Plan stage: Making it easier to write an EHC Plan online</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72024"/>
                  </a:ext>
                </a:extLst>
              </a:tr>
              <a:tr h="50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1:45 – 2:05pm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400" dirty="0"/>
                        <a:t>Customer priorities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326532"/>
                  </a:ext>
                </a:extLst>
              </a:tr>
              <a:tr h="50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2:05 – 2:30pm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400" dirty="0"/>
                        <a:t>Q &amp; 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166680"/>
                  </a:ext>
                </a:extLst>
              </a:tr>
              <a:tr h="50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2:30pm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GB" sz="1400" dirty="0"/>
                        <a:t>Finish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356934108"/>
                  </a:ext>
                </a:extLst>
              </a:tr>
            </a:tbl>
          </a:graphicData>
        </a:graphic>
      </p:graphicFrame>
    </p:spTree>
    <p:extLst>
      <p:ext uri="{BB962C8B-B14F-4D97-AF65-F5344CB8AC3E}">
        <p14:creationId xmlns:p14="http://schemas.microsoft.com/office/powerpoint/2010/main" val="386231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D736E-F266-2256-A760-1CF659EEDE56}"/>
              </a:ext>
            </a:extLst>
          </p:cNvPr>
          <p:cNvGrpSpPr/>
          <p:nvPr/>
        </p:nvGrpSpPr>
        <p:grpSpPr>
          <a:xfrm>
            <a:off x="465884" y="2522508"/>
            <a:ext cx="489121" cy="591888"/>
            <a:chOff x="4667160" y="4962067"/>
            <a:chExt cx="545986" cy="660702"/>
          </a:xfrm>
          <a:solidFill>
            <a:schemeClr val="accent2"/>
          </a:solidFill>
        </p:grpSpPr>
        <p:sp>
          <p:nvSpPr>
            <p:cNvPr id="3" name="Freeform: Shape 111">
              <a:extLst>
                <a:ext uri="{FF2B5EF4-FFF2-40B4-BE49-F238E27FC236}">
                  <a16:creationId xmlns:a16="http://schemas.microsoft.com/office/drawing/2014/main" id="{FDB3F188-221B-D114-386F-B6E484179B4D}"/>
                </a:ext>
              </a:extLst>
            </p:cNvPr>
            <p:cNvSpPr/>
            <p:nvPr/>
          </p:nvSpPr>
          <p:spPr>
            <a:xfrm>
              <a:off x="4809874" y="5196284"/>
              <a:ext cx="260521" cy="177910"/>
            </a:xfrm>
            <a:custGeom>
              <a:avLst/>
              <a:gdLst>
                <a:gd name="connsiteX0" fmla="*/ 101059 w 260521"/>
                <a:gd name="connsiteY0" fmla="*/ 177911 h 177910"/>
                <a:gd name="connsiteX1" fmla="*/ 90319 w 260521"/>
                <a:gd name="connsiteY1" fmla="*/ 173678 h 177910"/>
                <a:gd name="connsiteX2" fmla="*/ 4996 w 260521"/>
                <a:gd name="connsiteY2" fmla="*/ 93978 h 177910"/>
                <a:gd name="connsiteX3" fmla="*/ 4238 w 260521"/>
                <a:gd name="connsiteY3" fmla="*/ 71740 h 177910"/>
                <a:gd name="connsiteX4" fmla="*/ 26477 w 260521"/>
                <a:gd name="connsiteY4" fmla="*/ 70982 h 177910"/>
                <a:gd name="connsiteX5" fmla="*/ 100585 w 260521"/>
                <a:gd name="connsiteY5" fmla="*/ 140193 h 177910"/>
                <a:gd name="connsiteX6" fmla="*/ 233544 w 260521"/>
                <a:gd name="connsiteY6" fmla="*/ 4707 h 177910"/>
                <a:gd name="connsiteX7" fmla="*/ 255814 w 260521"/>
                <a:gd name="connsiteY7" fmla="*/ 4487 h 177910"/>
                <a:gd name="connsiteX8" fmla="*/ 256035 w 260521"/>
                <a:gd name="connsiteY8" fmla="*/ 26757 h 177910"/>
                <a:gd name="connsiteX9" fmla="*/ 112305 w 260521"/>
                <a:gd name="connsiteY9" fmla="*/ 173204 h 177910"/>
                <a:gd name="connsiteX10" fmla="*/ 101059 w 260521"/>
                <a:gd name="connsiteY10" fmla="*/ 177911 h 17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521" h="177910">
                  <a:moveTo>
                    <a:pt x="101059" y="177911"/>
                  </a:moveTo>
                  <a:cubicBezTo>
                    <a:pt x="97205" y="177911"/>
                    <a:pt x="93351" y="176489"/>
                    <a:pt x="90319" y="173678"/>
                  </a:cubicBezTo>
                  <a:lnTo>
                    <a:pt x="4996" y="93978"/>
                  </a:lnTo>
                  <a:cubicBezTo>
                    <a:pt x="-1353" y="88040"/>
                    <a:pt x="-1700" y="78089"/>
                    <a:pt x="4238" y="71740"/>
                  </a:cubicBezTo>
                  <a:cubicBezTo>
                    <a:pt x="10177" y="65390"/>
                    <a:pt x="20128" y="65043"/>
                    <a:pt x="26477" y="70982"/>
                  </a:cubicBezTo>
                  <a:lnTo>
                    <a:pt x="100585" y="140193"/>
                  </a:lnTo>
                  <a:lnTo>
                    <a:pt x="233544" y="4707"/>
                  </a:lnTo>
                  <a:cubicBezTo>
                    <a:pt x="239640" y="-1484"/>
                    <a:pt x="249591" y="-1579"/>
                    <a:pt x="255814" y="4487"/>
                  </a:cubicBezTo>
                  <a:cubicBezTo>
                    <a:pt x="262006" y="10583"/>
                    <a:pt x="262100" y="20534"/>
                    <a:pt x="256035" y="26757"/>
                  </a:cubicBezTo>
                  <a:lnTo>
                    <a:pt x="112305" y="173204"/>
                  </a:lnTo>
                  <a:cubicBezTo>
                    <a:pt x="109241" y="176331"/>
                    <a:pt x="105166" y="177911"/>
                    <a:pt x="101059" y="177911"/>
                  </a:cubicBezTo>
                  <a:close/>
                </a:path>
              </a:pathLst>
            </a:custGeom>
            <a:grpFill/>
            <a:ln w="3155" cap="flat">
              <a:noFill/>
              <a:prstDash val="solid"/>
              <a:miter/>
            </a:ln>
          </p:spPr>
          <p:txBody>
            <a:bodyPr rtlCol="0" anchor="ctr"/>
            <a:lstStyle/>
            <a:p>
              <a:endParaRPr lang="en-GB"/>
            </a:p>
          </p:txBody>
        </p:sp>
        <p:sp>
          <p:nvSpPr>
            <p:cNvPr id="6" name="Freeform: Shape 112">
              <a:extLst>
                <a:ext uri="{FF2B5EF4-FFF2-40B4-BE49-F238E27FC236}">
                  <a16:creationId xmlns:a16="http://schemas.microsoft.com/office/drawing/2014/main" id="{A9C6F2D7-9BB2-CFCA-FD61-FB291D4EB515}"/>
                </a:ext>
              </a:extLst>
            </p:cNvPr>
            <p:cNvSpPr/>
            <p:nvPr/>
          </p:nvSpPr>
          <p:spPr>
            <a:xfrm>
              <a:off x="4667160" y="4962067"/>
              <a:ext cx="545986" cy="660702"/>
            </a:xfrm>
            <a:custGeom>
              <a:avLst/>
              <a:gdLst>
                <a:gd name="connsiteX0" fmla="*/ 272993 w 545986"/>
                <a:gd name="connsiteY0" fmla="*/ 660671 h 660702"/>
                <a:gd name="connsiteX1" fmla="*/ 266265 w 545986"/>
                <a:gd name="connsiteY1" fmla="*/ 659155 h 660702"/>
                <a:gd name="connsiteX2" fmla="*/ 0 w 545986"/>
                <a:gd name="connsiteY2" fmla="*/ 330312 h 660702"/>
                <a:gd name="connsiteX3" fmla="*/ 0 w 545986"/>
                <a:gd name="connsiteY3" fmla="*/ 106692 h 660702"/>
                <a:gd name="connsiteX4" fmla="*/ 4644 w 545986"/>
                <a:gd name="connsiteY4" fmla="*/ 95510 h 660702"/>
                <a:gd name="connsiteX5" fmla="*/ 15731 w 545986"/>
                <a:gd name="connsiteY5" fmla="*/ 90961 h 660702"/>
                <a:gd name="connsiteX6" fmla="*/ 16016 w 545986"/>
                <a:gd name="connsiteY6" fmla="*/ 90961 h 660702"/>
                <a:gd name="connsiteX7" fmla="*/ 262158 w 545986"/>
                <a:gd name="connsiteY7" fmla="*/ 4312 h 660702"/>
                <a:gd name="connsiteX8" fmla="*/ 283828 w 545986"/>
                <a:gd name="connsiteY8" fmla="*/ 4312 h 660702"/>
                <a:gd name="connsiteX9" fmla="*/ 528486 w 545986"/>
                <a:gd name="connsiteY9" fmla="*/ 84959 h 660702"/>
                <a:gd name="connsiteX10" fmla="*/ 540048 w 545986"/>
                <a:gd name="connsiteY10" fmla="*/ 89287 h 660702"/>
                <a:gd name="connsiteX11" fmla="*/ 544944 w 545986"/>
                <a:gd name="connsiteY11" fmla="*/ 100627 h 660702"/>
                <a:gd name="connsiteX12" fmla="*/ 545987 w 545986"/>
                <a:gd name="connsiteY12" fmla="*/ 330343 h 660702"/>
                <a:gd name="connsiteX13" fmla="*/ 279722 w 545986"/>
                <a:gd name="connsiteY13" fmla="*/ 659186 h 660702"/>
                <a:gd name="connsiteX14" fmla="*/ 272993 w 545986"/>
                <a:gd name="connsiteY14" fmla="*/ 660702 h 660702"/>
                <a:gd name="connsiteX15" fmla="*/ 31463 w 545986"/>
                <a:gd name="connsiteY15" fmla="*/ 122013 h 660702"/>
                <a:gd name="connsiteX16" fmla="*/ 31463 w 545986"/>
                <a:gd name="connsiteY16" fmla="*/ 330343 h 660702"/>
                <a:gd name="connsiteX17" fmla="*/ 272993 w 545986"/>
                <a:gd name="connsiteY17" fmla="*/ 627502 h 660702"/>
                <a:gd name="connsiteX18" fmla="*/ 514524 w 545986"/>
                <a:gd name="connsiteY18" fmla="*/ 330343 h 660702"/>
                <a:gd name="connsiteX19" fmla="*/ 513545 w 545986"/>
                <a:gd name="connsiteY19" fmla="*/ 116580 h 660702"/>
                <a:gd name="connsiteX20" fmla="*/ 272993 w 545986"/>
                <a:gd name="connsiteY20" fmla="*/ 36880 h 660702"/>
                <a:gd name="connsiteX21" fmla="*/ 31463 w 545986"/>
                <a:gd name="connsiteY21" fmla="*/ 122044 h 66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986" h="660702">
                  <a:moveTo>
                    <a:pt x="272993" y="660671"/>
                  </a:moveTo>
                  <a:cubicBezTo>
                    <a:pt x="270687" y="660671"/>
                    <a:pt x="268381" y="660166"/>
                    <a:pt x="266265" y="659155"/>
                  </a:cubicBezTo>
                  <a:cubicBezTo>
                    <a:pt x="97042" y="579076"/>
                    <a:pt x="0" y="459227"/>
                    <a:pt x="0" y="330312"/>
                  </a:cubicBezTo>
                  <a:lnTo>
                    <a:pt x="0" y="106692"/>
                  </a:lnTo>
                  <a:cubicBezTo>
                    <a:pt x="0" y="102491"/>
                    <a:pt x="1674" y="98479"/>
                    <a:pt x="4644" y="95510"/>
                  </a:cubicBezTo>
                  <a:cubicBezTo>
                    <a:pt x="7581" y="92604"/>
                    <a:pt x="11562" y="90961"/>
                    <a:pt x="15731" y="90961"/>
                  </a:cubicBezTo>
                  <a:cubicBezTo>
                    <a:pt x="15795" y="90961"/>
                    <a:pt x="15731" y="90961"/>
                    <a:pt x="16016" y="90961"/>
                  </a:cubicBezTo>
                  <a:cubicBezTo>
                    <a:pt x="21386" y="90961"/>
                    <a:pt x="171719" y="89982"/>
                    <a:pt x="262158" y="4312"/>
                  </a:cubicBezTo>
                  <a:cubicBezTo>
                    <a:pt x="268223" y="-1437"/>
                    <a:pt x="277763" y="-1437"/>
                    <a:pt x="283828" y="4312"/>
                  </a:cubicBezTo>
                  <a:cubicBezTo>
                    <a:pt x="374995" y="90866"/>
                    <a:pt x="526970" y="85054"/>
                    <a:pt x="528486" y="84959"/>
                  </a:cubicBezTo>
                  <a:cubicBezTo>
                    <a:pt x="532719" y="84770"/>
                    <a:pt x="536952" y="86317"/>
                    <a:pt x="540048" y="89287"/>
                  </a:cubicBezTo>
                  <a:cubicBezTo>
                    <a:pt x="543144" y="92256"/>
                    <a:pt x="544913" y="96331"/>
                    <a:pt x="544944" y="100627"/>
                  </a:cubicBezTo>
                  <a:cubicBezTo>
                    <a:pt x="544976" y="109693"/>
                    <a:pt x="545987" y="322888"/>
                    <a:pt x="545987" y="330343"/>
                  </a:cubicBezTo>
                  <a:cubicBezTo>
                    <a:pt x="545987" y="459258"/>
                    <a:pt x="448945" y="579108"/>
                    <a:pt x="279722" y="659186"/>
                  </a:cubicBezTo>
                  <a:cubicBezTo>
                    <a:pt x="277605" y="660197"/>
                    <a:pt x="275299" y="660702"/>
                    <a:pt x="272993" y="660702"/>
                  </a:cubicBezTo>
                  <a:close/>
                  <a:moveTo>
                    <a:pt x="31463" y="122013"/>
                  </a:moveTo>
                  <a:lnTo>
                    <a:pt x="31463" y="330343"/>
                  </a:lnTo>
                  <a:cubicBezTo>
                    <a:pt x="31463" y="444917"/>
                    <a:pt x="119375" y="552952"/>
                    <a:pt x="272993" y="627502"/>
                  </a:cubicBezTo>
                  <a:cubicBezTo>
                    <a:pt x="426611" y="552952"/>
                    <a:pt x="514524" y="444949"/>
                    <a:pt x="514524" y="330343"/>
                  </a:cubicBezTo>
                  <a:cubicBezTo>
                    <a:pt x="514524" y="324120"/>
                    <a:pt x="513797" y="167470"/>
                    <a:pt x="513545" y="116580"/>
                  </a:cubicBezTo>
                  <a:cubicBezTo>
                    <a:pt x="471057" y="115885"/>
                    <a:pt x="355915" y="107134"/>
                    <a:pt x="272993" y="36880"/>
                  </a:cubicBezTo>
                  <a:cubicBezTo>
                    <a:pt x="189693" y="107608"/>
                    <a:pt x="73634" y="119928"/>
                    <a:pt x="31463" y="122044"/>
                  </a:cubicBezTo>
                  <a:close/>
                </a:path>
              </a:pathLst>
            </a:custGeom>
            <a:grpFill/>
            <a:ln w="3155" cap="flat">
              <a:noFill/>
              <a:prstDash val="solid"/>
              <a:miter/>
            </a:ln>
          </p:spPr>
          <p:txBody>
            <a:bodyPr rtlCol="0" anchor="ctr"/>
            <a:lstStyle/>
            <a:p>
              <a:endParaRPr lang="en-GB"/>
            </a:p>
          </p:txBody>
        </p:sp>
      </p:grpSp>
      <p:sp>
        <p:nvSpPr>
          <p:cNvPr id="4" name="Footer Placeholder 3">
            <a:extLst>
              <a:ext uri="{FF2B5EF4-FFF2-40B4-BE49-F238E27FC236}">
                <a16:creationId xmlns:a16="http://schemas.microsoft.com/office/drawing/2014/main" id="{95439105-E08C-4143-90AF-A347BE7DF86A}"/>
              </a:ext>
            </a:extLst>
          </p:cNvPr>
          <p:cNvSpPr>
            <a:spLocks noGrp="1"/>
          </p:cNvSpPr>
          <p:nvPr>
            <p:ph type="ftr" sz="quarter" idx="11"/>
          </p:nvPr>
        </p:nvSpPr>
        <p:spPr/>
        <p:txBody>
          <a:bodyPr/>
          <a:lstStyle/>
          <a:p>
            <a:r>
              <a:rPr lang="en-GB" dirty="0"/>
              <a:t>EHC Hub Customer Forum – November 2022</a:t>
            </a:r>
          </a:p>
        </p:txBody>
      </p:sp>
      <p:sp>
        <p:nvSpPr>
          <p:cNvPr id="5" name="Slide Number Placeholder 4">
            <a:extLst>
              <a:ext uri="{FF2B5EF4-FFF2-40B4-BE49-F238E27FC236}">
                <a16:creationId xmlns:a16="http://schemas.microsoft.com/office/drawing/2014/main" id="{416214E3-EFBE-4840-A981-839B03ECA724}"/>
              </a:ext>
            </a:extLst>
          </p:cNvPr>
          <p:cNvSpPr>
            <a:spLocks noGrp="1"/>
          </p:cNvSpPr>
          <p:nvPr>
            <p:ph type="sldNum" sz="quarter" idx="12"/>
          </p:nvPr>
        </p:nvSpPr>
        <p:spPr/>
        <p:txBody>
          <a:bodyPr/>
          <a:lstStyle/>
          <a:p>
            <a:fld id="{F6FF6BB6-49D7-41C9-91D9-C79E060998A9}" type="slidenum">
              <a:rPr lang="en-GB" smtClean="0"/>
              <a:pPr/>
              <a:t>3</a:t>
            </a:fld>
            <a:endParaRPr lang="en-GB"/>
          </a:p>
        </p:txBody>
      </p:sp>
      <p:sp>
        <p:nvSpPr>
          <p:cNvPr id="11" name="Title 10">
            <a:extLst>
              <a:ext uri="{FF2B5EF4-FFF2-40B4-BE49-F238E27FC236}">
                <a16:creationId xmlns:a16="http://schemas.microsoft.com/office/drawing/2014/main" id="{D5922C90-9B84-4C65-88E5-E11C838A4CB1}"/>
              </a:ext>
            </a:extLst>
          </p:cNvPr>
          <p:cNvSpPr>
            <a:spLocks noGrp="1"/>
          </p:cNvSpPr>
          <p:nvPr>
            <p:ph type="title"/>
          </p:nvPr>
        </p:nvSpPr>
        <p:spPr/>
        <p:txBody>
          <a:bodyPr/>
          <a:lstStyle/>
          <a:p>
            <a:r>
              <a:rPr lang="en-GB" dirty="0"/>
              <a:t>Headlines from 2022</a:t>
            </a:r>
          </a:p>
        </p:txBody>
      </p:sp>
      <p:sp>
        <p:nvSpPr>
          <p:cNvPr id="12" name="Content Placeholder 11">
            <a:extLst>
              <a:ext uri="{FF2B5EF4-FFF2-40B4-BE49-F238E27FC236}">
                <a16:creationId xmlns:a16="http://schemas.microsoft.com/office/drawing/2014/main" id="{EFF63CE3-503C-46AF-969C-962A955330AC}"/>
              </a:ext>
            </a:extLst>
          </p:cNvPr>
          <p:cNvSpPr>
            <a:spLocks noGrp="1"/>
          </p:cNvSpPr>
          <p:nvPr>
            <p:ph idx="1"/>
          </p:nvPr>
        </p:nvSpPr>
        <p:spPr/>
        <p:txBody>
          <a:bodyPr/>
          <a:lstStyle/>
          <a:p>
            <a:r>
              <a:rPr lang="en-GB" dirty="0"/>
              <a:t>Updates to the EHC Hub during 2022 have introduced some key features and improvements.</a:t>
            </a:r>
          </a:p>
        </p:txBody>
      </p:sp>
      <p:sp>
        <p:nvSpPr>
          <p:cNvPr id="13" name="Text Placeholder 12">
            <a:extLst>
              <a:ext uri="{FF2B5EF4-FFF2-40B4-BE49-F238E27FC236}">
                <a16:creationId xmlns:a16="http://schemas.microsoft.com/office/drawing/2014/main" id="{ED134988-423A-4893-970C-0F9B01594842}"/>
              </a:ext>
            </a:extLst>
          </p:cNvPr>
          <p:cNvSpPr>
            <a:spLocks noGrp="1"/>
          </p:cNvSpPr>
          <p:nvPr>
            <p:ph type="body" sz="quarter" idx="25"/>
          </p:nvPr>
        </p:nvSpPr>
        <p:spPr>
          <a:xfrm>
            <a:off x="442913" y="3211708"/>
            <a:ext cx="1728787" cy="2808288"/>
          </a:xfrm>
        </p:spPr>
        <p:txBody>
          <a:bodyPr/>
          <a:lstStyle/>
          <a:p>
            <a:pPr lvl="1">
              <a:spcBef>
                <a:spcPts val="1000"/>
              </a:spcBef>
              <a:spcAft>
                <a:spcPts val="600"/>
              </a:spcAft>
            </a:pPr>
            <a:r>
              <a:rPr lang="en-GB" sz="1800" b="1" dirty="0">
                <a:solidFill>
                  <a:schemeClr val="accent2"/>
                </a:solidFill>
              </a:rPr>
              <a:t>Panel meetings</a:t>
            </a:r>
          </a:p>
          <a:p>
            <a:pPr lvl="2"/>
            <a:r>
              <a:rPr lang="en-GB" dirty="0"/>
              <a:t>Manage panel meetings</a:t>
            </a:r>
          </a:p>
          <a:p>
            <a:pPr lvl="2"/>
            <a:r>
              <a:rPr lang="en-GB" dirty="0"/>
              <a:t>Create agenda</a:t>
            </a:r>
          </a:p>
          <a:p>
            <a:pPr lvl="2"/>
            <a:r>
              <a:rPr lang="en-GB" dirty="0"/>
              <a:t>Send invitations</a:t>
            </a:r>
          </a:p>
          <a:p>
            <a:pPr lvl="2"/>
            <a:r>
              <a:rPr lang="en-GB" dirty="0"/>
              <a:t>Proportional access</a:t>
            </a:r>
            <a:br>
              <a:rPr lang="en-GB" dirty="0"/>
            </a:br>
            <a:br>
              <a:rPr lang="en-GB" dirty="0"/>
            </a:br>
            <a:endParaRPr lang="en-GB" dirty="0"/>
          </a:p>
        </p:txBody>
      </p:sp>
      <p:sp>
        <p:nvSpPr>
          <p:cNvPr id="14" name="Text Placeholder 13">
            <a:extLst>
              <a:ext uri="{FF2B5EF4-FFF2-40B4-BE49-F238E27FC236}">
                <a16:creationId xmlns:a16="http://schemas.microsoft.com/office/drawing/2014/main" id="{36A0BD48-1FF9-4E1A-8784-0860B74E9A81}"/>
              </a:ext>
            </a:extLst>
          </p:cNvPr>
          <p:cNvSpPr>
            <a:spLocks noGrp="1"/>
          </p:cNvSpPr>
          <p:nvPr>
            <p:ph type="body" sz="quarter" idx="26"/>
          </p:nvPr>
        </p:nvSpPr>
        <p:spPr>
          <a:xfrm>
            <a:off x="2885565" y="3206270"/>
            <a:ext cx="1728787" cy="2808288"/>
          </a:xfrm>
        </p:spPr>
        <p:txBody>
          <a:bodyPr/>
          <a:lstStyle/>
          <a:p>
            <a:pPr lvl="1">
              <a:spcBef>
                <a:spcPts val="1000"/>
              </a:spcBef>
              <a:spcAft>
                <a:spcPts val="600"/>
              </a:spcAft>
            </a:pPr>
            <a:r>
              <a:rPr lang="en-GB" sz="1800" b="1" dirty="0">
                <a:solidFill>
                  <a:schemeClr val="accent2"/>
                </a:solidFill>
              </a:rPr>
              <a:t>Help          page</a:t>
            </a:r>
          </a:p>
          <a:p>
            <a:pPr lvl="2"/>
            <a:r>
              <a:rPr lang="en-GB" dirty="0"/>
              <a:t>Targeted guidance documents and videos for every user</a:t>
            </a:r>
          </a:p>
          <a:p>
            <a:endParaRPr lang="en-GB" dirty="0"/>
          </a:p>
        </p:txBody>
      </p:sp>
      <p:sp>
        <p:nvSpPr>
          <p:cNvPr id="15" name="Text Placeholder 14">
            <a:extLst>
              <a:ext uri="{FF2B5EF4-FFF2-40B4-BE49-F238E27FC236}">
                <a16:creationId xmlns:a16="http://schemas.microsoft.com/office/drawing/2014/main" id="{D21FA7E3-9C7F-43C3-A7D7-043C1FEFD2B6}"/>
              </a:ext>
            </a:extLst>
          </p:cNvPr>
          <p:cNvSpPr>
            <a:spLocks noGrp="1"/>
          </p:cNvSpPr>
          <p:nvPr>
            <p:ph type="body" sz="quarter" idx="27"/>
          </p:nvPr>
        </p:nvSpPr>
        <p:spPr>
          <a:xfrm>
            <a:off x="5220692" y="3206270"/>
            <a:ext cx="1728787" cy="2808288"/>
          </a:xfrm>
        </p:spPr>
        <p:txBody>
          <a:bodyPr/>
          <a:lstStyle/>
          <a:p>
            <a:pPr lvl="1">
              <a:spcBef>
                <a:spcPts val="1000"/>
              </a:spcBef>
              <a:spcAft>
                <a:spcPts val="600"/>
              </a:spcAft>
            </a:pPr>
            <a:r>
              <a:rPr lang="en-GB" sz="1800" b="1" dirty="0">
                <a:solidFill>
                  <a:schemeClr val="accent2"/>
                </a:solidFill>
              </a:rPr>
              <a:t>SEN2      export</a:t>
            </a:r>
          </a:p>
          <a:p>
            <a:pPr lvl="2"/>
            <a:r>
              <a:rPr lang="en-GB" dirty="0"/>
              <a:t>New areas to record information required for the SEN2 return</a:t>
            </a:r>
          </a:p>
          <a:p>
            <a:pPr lvl="2"/>
            <a:r>
              <a:rPr lang="en-GB" dirty="0"/>
              <a:t>A new data export to support the SEN2 return</a:t>
            </a:r>
          </a:p>
        </p:txBody>
      </p:sp>
      <p:sp>
        <p:nvSpPr>
          <p:cNvPr id="16" name="Text Placeholder 15">
            <a:extLst>
              <a:ext uri="{FF2B5EF4-FFF2-40B4-BE49-F238E27FC236}">
                <a16:creationId xmlns:a16="http://schemas.microsoft.com/office/drawing/2014/main" id="{1DB2809B-4B36-48E5-9472-364820524CB2}"/>
              </a:ext>
            </a:extLst>
          </p:cNvPr>
          <p:cNvSpPr>
            <a:spLocks noGrp="1"/>
          </p:cNvSpPr>
          <p:nvPr>
            <p:ph type="body" sz="quarter" idx="28"/>
          </p:nvPr>
        </p:nvSpPr>
        <p:spPr>
          <a:xfrm>
            <a:off x="7619673" y="3207097"/>
            <a:ext cx="1728787" cy="2808288"/>
          </a:xfrm>
        </p:spPr>
        <p:txBody>
          <a:bodyPr/>
          <a:lstStyle/>
          <a:p>
            <a:pPr lvl="1">
              <a:spcBef>
                <a:spcPts val="1000"/>
              </a:spcBef>
              <a:spcAft>
                <a:spcPts val="600"/>
              </a:spcAft>
            </a:pPr>
            <a:r>
              <a:rPr lang="en-GB" sz="1800" b="1" dirty="0">
                <a:solidFill>
                  <a:schemeClr val="accent2"/>
                </a:solidFill>
              </a:rPr>
              <a:t>Parent comments</a:t>
            </a:r>
          </a:p>
          <a:p>
            <a:pPr lvl="2"/>
            <a:r>
              <a:rPr lang="en-GB" dirty="0"/>
              <a:t>More space for parents and carers to comment on a draft EHC Plan</a:t>
            </a:r>
          </a:p>
        </p:txBody>
      </p:sp>
      <p:sp>
        <p:nvSpPr>
          <p:cNvPr id="17" name="Text Placeholder 16">
            <a:extLst>
              <a:ext uri="{FF2B5EF4-FFF2-40B4-BE49-F238E27FC236}">
                <a16:creationId xmlns:a16="http://schemas.microsoft.com/office/drawing/2014/main" id="{56F0E25A-7103-442E-8D2F-179D06981C41}"/>
              </a:ext>
            </a:extLst>
          </p:cNvPr>
          <p:cNvSpPr>
            <a:spLocks noGrp="1"/>
          </p:cNvSpPr>
          <p:nvPr>
            <p:ph type="body" sz="quarter" idx="29"/>
          </p:nvPr>
        </p:nvSpPr>
        <p:spPr>
          <a:xfrm>
            <a:off x="10021014" y="3175467"/>
            <a:ext cx="1728787" cy="2808288"/>
          </a:xfrm>
        </p:spPr>
        <p:txBody>
          <a:bodyPr/>
          <a:lstStyle/>
          <a:p>
            <a:pPr lvl="1">
              <a:spcBef>
                <a:spcPts val="1000"/>
              </a:spcBef>
              <a:spcAft>
                <a:spcPts val="600"/>
              </a:spcAft>
            </a:pPr>
            <a:r>
              <a:rPr lang="en-GB" sz="1800" b="1" dirty="0">
                <a:solidFill>
                  <a:schemeClr val="accent2"/>
                </a:solidFill>
              </a:rPr>
              <a:t>Extra admin   control</a:t>
            </a:r>
          </a:p>
          <a:p>
            <a:pPr lvl="2"/>
            <a:r>
              <a:rPr lang="en-GB" dirty="0"/>
              <a:t>Change the issue date of an EHC Plan (with audit)</a:t>
            </a:r>
          </a:p>
          <a:p>
            <a:pPr lvl="2"/>
            <a:endParaRPr lang="en-GB" dirty="0"/>
          </a:p>
          <a:p>
            <a:endParaRPr lang="en-GB" dirty="0"/>
          </a:p>
        </p:txBody>
      </p:sp>
      <p:grpSp>
        <p:nvGrpSpPr>
          <p:cNvPr id="44" name="Graphic 8">
            <a:extLst>
              <a:ext uri="{FF2B5EF4-FFF2-40B4-BE49-F238E27FC236}">
                <a16:creationId xmlns:a16="http://schemas.microsoft.com/office/drawing/2014/main" id="{BF2ECE40-3A06-4C4F-A26E-A9B2E9CDD2FA}"/>
              </a:ext>
            </a:extLst>
          </p:cNvPr>
          <p:cNvGrpSpPr/>
          <p:nvPr/>
        </p:nvGrpSpPr>
        <p:grpSpPr>
          <a:xfrm>
            <a:off x="7624881" y="2578374"/>
            <a:ext cx="469018" cy="469018"/>
            <a:chOff x="4618987" y="2442092"/>
            <a:chExt cx="642333" cy="642333"/>
          </a:xfrm>
          <a:solidFill>
            <a:schemeClr val="accent2"/>
          </a:solidFill>
        </p:grpSpPr>
        <p:sp>
          <p:nvSpPr>
            <p:cNvPr id="45" name="Freeform: Shape 44">
              <a:extLst>
                <a:ext uri="{FF2B5EF4-FFF2-40B4-BE49-F238E27FC236}">
                  <a16:creationId xmlns:a16="http://schemas.microsoft.com/office/drawing/2014/main" id="{A1A2C06D-9F8F-4E79-B48B-387C03CFC625}"/>
                </a:ext>
              </a:extLst>
            </p:cNvPr>
            <p:cNvSpPr/>
            <p:nvPr/>
          </p:nvSpPr>
          <p:spPr>
            <a:xfrm>
              <a:off x="4618987" y="2442092"/>
              <a:ext cx="642333" cy="642333"/>
            </a:xfrm>
            <a:custGeom>
              <a:avLst/>
              <a:gdLst>
                <a:gd name="connsiteX0" fmla="*/ 321167 w 642333"/>
                <a:gd name="connsiteY0" fmla="*/ 0 h 642333"/>
                <a:gd name="connsiteX1" fmla="*/ 0 w 642333"/>
                <a:gd name="connsiteY1" fmla="*/ 321167 h 642333"/>
                <a:gd name="connsiteX2" fmla="*/ 321167 w 642333"/>
                <a:gd name="connsiteY2" fmla="*/ 642333 h 642333"/>
                <a:gd name="connsiteX3" fmla="*/ 642333 w 642333"/>
                <a:gd name="connsiteY3" fmla="*/ 321167 h 642333"/>
                <a:gd name="connsiteX4" fmla="*/ 321167 w 642333"/>
                <a:gd name="connsiteY4" fmla="*/ 0 h 642333"/>
                <a:gd name="connsiteX5" fmla="*/ 321167 w 642333"/>
                <a:gd name="connsiteY5" fmla="*/ 610871 h 642333"/>
                <a:gd name="connsiteX6" fmla="*/ 31463 w 642333"/>
                <a:gd name="connsiteY6" fmla="*/ 321167 h 642333"/>
                <a:gd name="connsiteX7" fmla="*/ 321167 w 642333"/>
                <a:gd name="connsiteY7" fmla="*/ 31463 h 642333"/>
                <a:gd name="connsiteX8" fmla="*/ 610871 w 642333"/>
                <a:gd name="connsiteY8" fmla="*/ 321167 h 642333"/>
                <a:gd name="connsiteX9" fmla="*/ 321167 w 642333"/>
                <a:gd name="connsiteY9" fmla="*/ 610871 h 6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333" h="642333">
                  <a:moveTo>
                    <a:pt x="321167" y="0"/>
                  </a:moveTo>
                  <a:cubicBezTo>
                    <a:pt x="144078" y="0"/>
                    <a:pt x="0" y="144078"/>
                    <a:pt x="0" y="321167"/>
                  </a:cubicBezTo>
                  <a:cubicBezTo>
                    <a:pt x="0" y="498255"/>
                    <a:pt x="144078" y="642333"/>
                    <a:pt x="321167" y="642333"/>
                  </a:cubicBezTo>
                  <a:cubicBezTo>
                    <a:pt x="498255" y="642333"/>
                    <a:pt x="642333" y="498255"/>
                    <a:pt x="642333" y="321167"/>
                  </a:cubicBezTo>
                  <a:cubicBezTo>
                    <a:pt x="642333" y="144078"/>
                    <a:pt x="498255" y="0"/>
                    <a:pt x="321167" y="0"/>
                  </a:cubicBezTo>
                  <a:close/>
                  <a:moveTo>
                    <a:pt x="321167" y="610871"/>
                  </a:moveTo>
                  <a:cubicBezTo>
                    <a:pt x="161420" y="610871"/>
                    <a:pt x="31463" y="480913"/>
                    <a:pt x="31463" y="321167"/>
                  </a:cubicBezTo>
                  <a:cubicBezTo>
                    <a:pt x="31463" y="161420"/>
                    <a:pt x="161420" y="31463"/>
                    <a:pt x="321167" y="31463"/>
                  </a:cubicBezTo>
                  <a:cubicBezTo>
                    <a:pt x="480913" y="31463"/>
                    <a:pt x="610871" y="161420"/>
                    <a:pt x="610871" y="321167"/>
                  </a:cubicBezTo>
                  <a:cubicBezTo>
                    <a:pt x="610871" y="480913"/>
                    <a:pt x="480913" y="610871"/>
                    <a:pt x="321167" y="610871"/>
                  </a:cubicBezTo>
                  <a:close/>
                </a:path>
              </a:pathLst>
            </a:custGeom>
            <a:grpFill/>
            <a:ln w="315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5D94BF05-3D76-4B34-B93C-D3790E5C9544}"/>
                </a:ext>
              </a:extLst>
            </p:cNvPr>
            <p:cNvSpPr/>
            <p:nvPr/>
          </p:nvSpPr>
          <p:spPr>
            <a:xfrm rot="-2700000">
              <a:off x="4794160" y="2641255"/>
              <a:ext cx="66274" cy="66274"/>
            </a:xfrm>
            <a:custGeom>
              <a:avLst/>
              <a:gdLst>
                <a:gd name="connsiteX0" fmla="*/ 66274 w 66274"/>
                <a:gd name="connsiteY0" fmla="*/ 33137 h 66274"/>
                <a:gd name="connsiteX1" fmla="*/ 33137 w 66274"/>
                <a:gd name="connsiteY1" fmla="*/ 66274 h 66274"/>
                <a:gd name="connsiteX2" fmla="*/ 0 w 66274"/>
                <a:gd name="connsiteY2" fmla="*/ 33137 h 66274"/>
                <a:gd name="connsiteX3" fmla="*/ 33137 w 66274"/>
                <a:gd name="connsiteY3" fmla="*/ 0 h 66274"/>
                <a:gd name="connsiteX4" fmla="*/ 66274 w 66274"/>
                <a:gd name="connsiteY4" fmla="*/ 33137 h 66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74" h="66274">
                  <a:moveTo>
                    <a:pt x="66274" y="33137"/>
                  </a:moveTo>
                  <a:cubicBezTo>
                    <a:pt x="66274" y="51438"/>
                    <a:pt x="51438" y="66274"/>
                    <a:pt x="33137" y="66274"/>
                  </a:cubicBezTo>
                  <a:cubicBezTo>
                    <a:pt x="14836" y="66274"/>
                    <a:pt x="0" y="51438"/>
                    <a:pt x="0" y="33137"/>
                  </a:cubicBezTo>
                  <a:cubicBezTo>
                    <a:pt x="0" y="14836"/>
                    <a:pt x="14836" y="0"/>
                    <a:pt x="33137" y="0"/>
                  </a:cubicBezTo>
                  <a:cubicBezTo>
                    <a:pt x="51438" y="0"/>
                    <a:pt x="66274" y="14836"/>
                    <a:pt x="66274" y="33137"/>
                  </a:cubicBezTo>
                  <a:close/>
                </a:path>
              </a:pathLst>
            </a:custGeom>
            <a:grpFill/>
            <a:ln w="315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DD1708C7-56B1-49A8-8AFC-8EAEA5AB2EA0}"/>
                </a:ext>
              </a:extLst>
            </p:cNvPr>
            <p:cNvSpPr/>
            <p:nvPr/>
          </p:nvSpPr>
          <p:spPr>
            <a:xfrm rot="-796800">
              <a:off x="5019774" y="2641357"/>
              <a:ext cx="66273" cy="66273"/>
            </a:xfrm>
            <a:custGeom>
              <a:avLst/>
              <a:gdLst>
                <a:gd name="connsiteX0" fmla="*/ 66274 w 66273"/>
                <a:gd name="connsiteY0" fmla="*/ 33137 h 66273"/>
                <a:gd name="connsiteX1" fmla="*/ 33137 w 66273"/>
                <a:gd name="connsiteY1" fmla="*/ 66274 h 66273"/>
                <a:gd name="connsiteX2" fmla="*/ 0 w 66273"/>
                <a:gd name="connsiteY2" fmla="*/ 33137 h 66273"/>
                <a:gd name="connsiteX3" fmla="*/ 33137 w 66273"/>
                <a:gd name="connsiteY3" fmla="*/ 0 h 66273"/>
                <a:gd name="connsiteX4" fmla="*/ 66274 w 66273"/>
                <a:gd name="connsiteY4" fmla="*/ 33137 h 66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73" h="66273">
                  <a:moveTo>
                    <a:pt x="66274" y="33137"/>
                  </a:moveTo>
                  <a:cubicBezTo>
                    <a:pt x="66274" y="51438"/>
                    <a:pt x="51438" y="66274"/>
                    <a:pt x="33137" y="66274"/>
                  </a:cubicBezTo>
                  <a:cubicBezTo>
                    <a:pt x="14836" y="66274"/>
                    <a:pt x="0" y="51438"/>
                    <a:pt x="0" y="33137"/>
                  </a:cubicBezTo>
                  <a:cubicBezTo>
                    <a:pt x="0" y="14836"/>
                    <a:pt x="14836" y="0"/>
                    <a:pt x="33137" y="0"/>
                  </a:cubicBezTo>
                  <a:cubicBezTo>
                    <a:pt x="51438" y="0"/>
                    <a:pt x="66274" y="14836"/>
                    <a:pt x="66274" y="33137"/>
                  </a:cubicBezTo>
                  <a:close/>
                </a:path>
              </a:pathLst>
            </a:custGeom>
            <a:grpFill/>
            <a:ln w="315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238C8E85-D901-46A2-80B6-5B92343BF595}"/>
                </a:ext>
              </a:extLst>
            </p:cNvPr>
            <p:cNvSpPr/>
            <p:nvPr/>
          </p:nvSpPr>
          <p:spPr>
            <a:xfrm>
              <a:off x="4790661" y="2819696"/>
              <a:ext cx="298974" cy="133160"/>
            </a:xfrm>
            <a:custGeom>
              <a:avLst/>
              <a:gdLst>
                <a:gd name="connsiteX0" fmla="*/ 286210 w 298974"/>
                <a:gd name="connsiteY0" fmla="*/ 296 h 133160"/>
                <a:gd name="connsiteX1" fmla="*/ 267761 w 298974"/>
                <a:gd name="connsiteY1" fmla="*/ 12774 h 133160"/>
                <a:gd name="connsiteX2" fmla="*/ 149492 w 298974"/>
                <a:gd name="connsiteY2" fmla="*/ 101666 h 133160"/>
                <a:gd name="connsiteX3" fmla="*/ 31191 w 298974"/>
                <a:gd name="connsiteY3" fmla="*/ 12774 h 133160"/>
                <a:gd name="connsiteX4" fmla="*/ 12742 w 298974"/>
                <a:gd name="connsiteY4" fmla="*/ 328 h 133160"/>
                <a:gd name="connsiteX5" fmla="*/ 296 w 298974"/>
                <a:gd name="connsiteY5" fmla="*/ 18776 h 133160"/>
                <a:gd name="connsiteX6" fmla="*/ 149492 w 298974"/>
                <a:gd name="connsiteY6" fmla="*/ 133160 h 133160"/>
                <a:gd name="connsiteX7" fmla="*/ 298687 w 298974"/>
                <a:gd name="connsiteY7" fmla="*/ 18776 h 133160"/>
                <a:gd name="connsiteX8" fmla="*/ 286210 w 298974"/>
                <a:gd name="connsiteY8" fmla="*/ 328 h 13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974" h="133160">
                  <a:moveTo>
                    <a:pt x="286210" y="296"/>
                  </a:moveTo>
                  <a:cubicBezTo>
                    <a:pt x="277680" y="-1378"/>
                    <a:pt x="269404" y="4213"/>
                    <a:pt x="267761" y="12774"/>
                  </a:cubicBezTo>
                  <a:cubicBezTo>
                    <a:pt x="257779" y="64264"/>
                    <a:pt x="208058" y="101666"/>
                    <a:pt x="149492" y="101666"/>
                  </a:cubicBezTo>
                  <a:cubicBezTo>
                    <a:pt x="90926" y="101666"/>
                    <a:pt x="41173" y="64296"/>
                    <a:pt x="31191" y="12774"/>
                  </a:cubicBezTo>
                  <a:cubicBezTo>
                    <a:pt x="29548" y="4245"/>
                    <a:pt x="21272" y="-1346"/>
                    <a:pt x="12742" y="328"/>
                  </a:cubicBezTo>
                  <a:cubicBezTo>
                    <a:pt x="4213" y="1970"/>
                    <a:pt x="-1378" y="10247"/>
                    <a:pt x="296" y="18776"/>
                  </a:cubicBezTo>
                  <a:cubicBezTo>
                    <a:pt x="13153" y="85050"/>
                    <a:pt x="75889" y="133160"/>
                    <a:pt x="149492" y="133160"/>
                  </a:cubicBezTo>
                  <a:cubicBezTo>
                    <a:pt x="223095" y="133160"/>
                    <a:pt x="285862" y="85050"/>
                    <a:pt x="298687" y="18776"/>
                  </a:cubicBezTo>
                  <a:cubicBezTo>
                    <a:pt x="300330" y="10247"/>
                    <a:pt x="294770" y="1970"/>
                    <a:pt x="286210" y="328"/>
                  </a:cubicBezTo>
                  <a:close/>
                </a:path>
              </a:pathLst>
            </a:custGeom>
            <a:grpFill/>
            <a:ln w="3155" cap="flat">
              <a:noFill/>
              <a:prstDash val="solid"/>
              <a:miter/>
            </a:ln>
          </p:spPr>
          <p:txBody>
            <a:bodyPr rtlCol="0" anchor="ctr"/>
            <a:lstStyle/>
            <a:p>
              <a:endParaRPr lang="en-GB"/>
            </a:p>
          </p:txBody>
        </p:sp>
      </p:grpSp>
      <p:grpSp>
        <p:nvGrpSpPr>
          <p:cNvPr id="55" name="Group 54">
            <a:extLst>
              <a:ext uri="{FF2B5EF4-FFF2-40B4-BE49-F238E27FC236}">
                <a16:creationId xmlns:a16="http://schemas.microsoft.com/office/drawing/2014/main" id="{071168E0-0BBB-4FAD-B578-71D521103374}"/>
              </a:ext>
            </a:extLst>
          </p:cNvPr>
          <p:cNvGrpSpPr/>
          <p:nvPr/>
        </p:nvGrpSpPr>
        <p:grpSpPr>
          <a:xfrm>
            <a:off x="2899146" y="2520404"/>
            <a:ext cx="585684" cy="585707"/>
            <a:chOff x="8032571" y="1151834"/>
            <a:chExt cx="802110" cy="802142"/>
          </a:xfrm>
          <a:solidFill>
            <a:schemeClr val="accent2"/>
          </a:solidFill>
        </p:grpSpPr>
        <p:sp>
          <p:nvSpPr>
            <p:cNvPr id="56" name="Freeform: Shape 55">
              <a:extLst>
                <a:ext uri="{FF2B5EF4-FFF2-40B4-BE49-F238E27FC236}">
                  <a16:creationId xmlns:a16="http://schemas.microsoft.com/office/drawing/2014/main" id="{8A6EFF42-2638-43E4-855D-0D5636B61F54}"/>
                </a:ext>
              </a:extLst>
            </p:cNvPr>
            <p:cNvSpPr/>
            <p:nvPr/>
          </p:nvSpPr>
          <p:spPr>
            <a:xfrm>
              <a:off x="8231140" y="1349298"/>
              <a:ext cx="404972" cy="404972"/>
            </a:xfrm>
            <a:custGeom>
              <a:avLst/>
              <a:gdLst>
                <a:gd name="connsiteX0" fmla="*/ 202486 w 404972"/>
                <a:gd name="connsiteY0" fmla="*/ 404973 h 404972"/>
                <a:gd name="connsiteX1" fmla="*/ 0 w 404972"/>
                <a:gd name="connsiteY1" fmla="*/ 202486 h 404972"/>
                <a:gd name="connsiteX2" fmla="*/ 202486 w 404972"/>
                <a:gd name="connsiteY2" fmla="*/ 0 h 404972"/>
                <a:gd name="connsiteX3" fmla="*/ 404972 w 404972"/>
                <a:gd name="connsiteY3" fmla="*/ 202486 h 404972"/>
                <a:gd name="connsiteX4" fmla="*/ 202486 w 404972"/>
                <a:gd name="connsiteY4" fmla="*/ 404973 h 404972"/>
                <a:gd name="connsiteX5" fmla="*/ 202486 w 404972"/>
                <a:gd name="connsiteY5" fmla="*/ 31494 h 404972"/>
                <a:gd name="connsiteX6" fmla="*/ 31494 w 404972"/>
                <a:gd name="connsiteY6" fmla="*/ 202486 h 404972"/>
                <a:gd name="connsiteX7" fmla="*/ 202486 w 404972"/>
                <a:gd name="connsiteY7" fmla="*/ 373478 h 404972"/>
                <a:gd name="connsiteX8" fmla="*/ 373478 w 404972"/>
                <a:gd name="connsiteY8" fmla="*/ 202486 h 404972"/>
                <a:gd name="connsiteX9" fmla="*/ 202486 w 404972"/>
                <a:gd name="connsiteY9" fmla="*/ 31494 h 40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972" h="404972">
                  <a:moveTo>
                    <a:pt x="202486" y="404973"/>
                  </a:moveTo>
                  <a:cubicBezTo>
                    <a:pt x="90850" y="404973"/>
                    <a:pt x="0" y="314154"/>
                    <a:pt x="0" y="202486"/>
                  </a:cubicBezTo>
                  <a:cubicBezTo>
                    <a:pt x="0" y="90819"/>
                    <a:pt x="90819" y="0"/>
                    <a:pt x="202486" y="0"/>
                  </a:cubicBezTo>
                  <a:cubicBezTo>
                    <a:pt x="314154" y="0"/>
                    <a:pt x="404972" y="90819"/>
                    <a:pt x="404972" y="202486"/>
                  </a:cubicBezTo>
                  <a:cubicBezTo>
                    <a:pt x="404972" y="314154"/>
                    <a:pt x="314154" y="404973"/>
                    <a:pt x="202486" y="404973"/>
                  </a:cubicBezTo>
                  <a:close/>
                  <a:moveTo>
                    <a:pt x="202486" y="31494"/>
                  </a:moveTo>
                  <a:cubicBezTo>
                    <a:pt x="108193" y="31494"/>
                    <a:pt x="31494" y="108193"/>
                    <a:pt x="31494" y="202486"/>
                  </a:cubicBezTo>
                  <a:cubicBezTo>
                    <a:pt x="31494" y="296780"/>
                    <a:pt x="108193" y="373478"/>
                    <a:pt x="202486" y="373478"/>
                  </a:cubicBezTo>
                  <a:cubicBezTo>
                    <a:pt x="296780" y="373478"/>
                    <a:pt x="373478" y="296780"/>
                    <a:pt x="373478" y="202486"/>
                  </a:cubicBezTo>
                  <a:cubicBezTo>
                    <a:pt x="373478" y="108193"/>
                    <a:pt x="296780" y="31494"/>
                    <a:pt x="202486" y="31494"/>
                  </a:cubicBezTo>
                  <a:close/>
                </a:path>
              </a:pathLst>
            </a:custGeom>
            <a:grpFill/>
            <a:ln w="315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850A56BE-F332-4066-98B1-966B0CB01FF4}"/>
                </a:ext>
              </a:extLst>
            </p:cNvPr>
            <p:cNvSpPr/>
            <p:nvPr/>
          </p:nvSpPr>
          <p:spPr>
            <a:xfrm>
              <a:off x="8032571" y="1537190"/>
              <a:ext cx="149700" cy="31462"/>
            </a:xfrm>
            <a:custGeom>
              <a:avLst/>
              <a:gdLst>
                <a:gd name="connsiteX0" fmla="*/ 133969 w 149700"/>
                <a:gd name="connsiteY0" fmla="*/ 31463 h 31462"/>
                <a:gd name="connsiteX1" fmla="*/ 15731 w 149700"/>
                <a:gd name="connsiteY1" fmla="*/ 31463 h 31462"/>
                <a:gd name="connsiteX2" fmla="*/ 0 w 149700"/>
                <a:gd name="connsiteY2" fmla="*/ 15731 h 31462"/>
                <a:gd name="connsiteX3" fmla="*/ 15731 w 149700"/>
                <a:gd name="connsiteY3" fmla="*/ 0 h 31462"/>
                <a:gd name="connsiteX4" fmla="*/ 133969 w 149700"/>
                <a:gd name="connsiteY4" fmla="*/ 0 h 31462"/>
                <a:gd name="connsiteX5" fmla="*/ 149701 w 149700"/>
                <a:gd name="connsiteY5" fmla="*/ 15731 h 31462"/>
                <a:gd name="connsiteX6" fmla="*/ 133969 w 149700"/>
                <a:gd name="connsiteY6" fmla="*/ 31463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00" h="31462">
                  <a:moveTo>
                    <a:pt x="133969" y="31463"/>
                  </a:moveTo>
                  <a:lnTo>
                    <a:pt x="15731" y="31463"/>
                  </a:lnTo>
                  <a:cubicBezTo>
                    <a:pt x="7044" y="31463"/>
                    <a:pt x="0" y="24418"/>
                    <a:pt x="0" y="15731"/>
                  </a:cubicBezTo>
                  <a:cubicBezTo>
                    <a:pt x="0" y="7044"/>
                    <a:pt x="7044" y="0"/>
                    <a:pt x="15731" y="0"/>
                  </a:cubicBezTo>
                  <a:lnTo>
                    <a:pt x="133969" y="0"/>
                  </a:lnTo>
                  <a:cubicBezTo>
                    <a:pt x="142656" y="0"/>
                    <a:pt x="149701" y="7044"/>
                    <a:pt x="149701" y="15731"/>
                  </a:cubicBezTo>
                  <a:cubicBezTo>
                    <a:pt x="149701" y="24418"/>
                    <a:pt x="142656" y="31463"/>
                    <a:pt x="133969" y="31463"/>
                  </a:cubicBezTo>
                  <a:close/>
                </a:path>
              </a:pathLst>
            </a:custGeom>
            <a:grpFill/>
            <a:ln w="315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920B5E65-172D-40CD-BCFE-6A9AFB7A5E43}"/>
                </a:ext>
              </a:extLst>
            </p:cNvPr>
            <p:cNvSpPr/>
            <p:nvPr/>
          </p:nvSpPr>
          <p:spPr>
            <a:xfrm>
              <a:off x="8684981" y="1537190"/>
              <a:ext cx="149700" cy="31462"/>
            </a:xfrm>
            <a:custGeom>
              <a:avLst/>
              <a:gdLst>
                <a:gd name="connsiteX0" fmla="*/ 133970 w 149700"/>
                <a:gd name="connsiteY0" fmla="*/ 31463 h 31462"/>
                <a:gd name="connsiteX1" fmla="*/ 15732 w 149700"/>
                <a:gd name="connsiteY1" fmla="*/ 31463 h 31462"/>
                <a:gd name="connsiteX2" fmla="*/ 0 w 149700"/>
                <a:gd name="connsiteY2" fmla="*/ 15731 h 31462"/>
                <a:gd name="connsiteX3" fmla="*/ 15732 w 149700"/>
                <a:gd name="connsiteY3" fmla="*/ 0 h 31462"/>
                <a:gd name="connsiteX4" fmla="*/ 133970 w 149700"/>
                <a:gd name="connsiteY4" fmla="*/ 0 h 31462"/>
                <a:gd name="connsiteX5" fmla="*/ 149701 w 149700"/>
                <a:gd name="connsiteY5" fmla="*/ 15731 h 31462"/>
                <a:gd name="connsiteX6" fmla="*/ 133970 w 149700"/>
                <a:gd name="connsiteY6" fmla="*/ 31463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00" h="31462">
                  <a:moveTo>
                    <a:pt x="133970" y="31463"/>
                  </a:moveTo>
                  <a:lnTo>
                    <a:pt x="15732" y="31463"/>
                  </a:lnTo>
                  <a:cubicBezTo>
                    <a:pt x="7045" y="31463"/>
                    <a:pt x="0" y="24418"/>
                    <a:pt x="0" y="15731"/>
                  </a:cubicBezTo>
                  <a:cubicBezTo>
                    <a:pt x="0" y="7044"/>
                    <a:pt x="7045" y="0"/>
                    <a:pt x="15732" y="0"/>
                  </a:cubicBezTo>
                  <a:lnTo>
                    <a:pt x="133970" y="0"/>
                  </a:lnTo>
                  <a:cubicBezTo>
                    <a:pt x="142657" y="0"/>
                    <a:pt x="149701" y="7044"/>
                    <a:pt x="149701" y="15731"/>
                  </a:cubicBezTo>
                  <a:cubicBezTo>
                    <a:pt x="149701" y="24418"/>
                    <a:pt x="142657" y="31463"/>
                    <a:pt x="133970" y="31463"/>
                  </a:cubicBezTo>
                  <a:close/>
                </a:path>
              </a:pathLst>
            </a:custGeom>
            <a:grpFill/>
            <a:ln w="315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82168CEB-5142-4055-AAE5-D788A9BF9085}"/>
                </a:ext>
              </a:extLst>
            </p:cNvPr>
            <p:cNvSpPr/>
            <p:nvPr/>
          </p:nvSpPr>
          <p:spPr>
            <a:xfrm>
              <a:off x="8417895" y="1804276"/>
              <a:ext cx="31462" cy="149700"/>
            </a:xfrm>
            <a:custGeom>
              <a:avLst/>
              <a:gdLst>
                <a:gd name="connsiteX0" fmla="*/ 15731 w 31462"/>
                <a:gd name="connsiteY0" fmla="*/ 149701 h 149700"/>
                <a:gd name="connsiteX1" fmla="*/ 0 w 31462"/>
                <a:gd name="connsiteY1" fmla="*/ 133970 h 149700"/>
                <a:gd name="connsiteX2" fmla="*/ 0 w 31462"/>
                <a:gd name="connsiteY2" fmla="*/ 15732 h 149700"/>
                <a:gd name="connsiteX3" fmla="*/ 15731 w 31462"/>
                <a:gd name="connsiteY3" fmla="*/ 0 h 149700"/>
                <a:gd name="connsiteX4" fmla="*/ 31463 w 31462"/>
                <a:gd name="connsiteY4" fmla="*/ 15732 h 149700"/>
                <a:gd name="connsiteX5" fmla="*/ 31463 w 31462"/>
                <a:gd name="connsiteY5" fmla="*/ 133970 h 149700"/>
                <a:gd name="connsiteX6" fmla="*/ 15731 w 31462"/>
                <a:gd name="connsiteY6" fmla="*/ 149701 h 14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62" h="149700">
                  <a:moveTo>
                    <a:pt x="15731" y="149701"/>
                  </a:moveTo>
                  <a:cubicBezTo>
                    <a:pt x="7044" y="149701"/>
                    <a:pt x="0" y="142657"/>
                    <a:pt x="0" y="133970"/>
                  </a:cubicBezTo>
                  <a:lnTo>
                    <a:pt x="0" y="15732"/>
                  </a:lnTo>
                  <a:cubicBezTo>
                    <a:pt x="0" y="7045"/>
                    <a:pt x="7044" y="0"/>
                    <a:pt x="15731" y="0"/>
                  </a:cubicBezTo>
                  <a:cubicBezTo>
                    <a:pt x="24418" y="0"/>
                    <a:pt x="31463" y="7045"/>
                    <a:pt x="31463" y="15732"/>
                  </a:cubicBezTo>
                  <a:lnTo>
                    <a:pt x="31463" y="133970"/>
                  </a:lnTo>
                  <a:cubicBezTo>
                    <a:pt x="31463" y="142657"/>
                    <a:pt x="24418" y="149701"/>
                    <a:pt x="15731" y="149701"/>
                  </a:cubicBezTo>
                  <a:close/>
                </a:path>
              </a:pathLst>
            </a:custGeom>
            <a:grpFill/>
            <a:ln w="315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7A148845-62BD-4771-BD55-78C44C00E334}"/>
                </a:ext>
              </a:extLst>
            </p:cNvPr>
            <p:cNvSpPr/>
            <p:nvPr/>
          </p:nvSpPr>
          <p:spPr>
            <a:xfrm>
              <a:off x="8417895" y="1151834"/>
              <a:ext cx="31462" cy="149700"/>
            </a:xfrm>
            <a:custGeom>
              <a:avLst/>
              <a:gdLst>
                <a:gd name="connsiteX0" fmla="*/ 15731 w 31462"/>
                <a:gd name="connsiteY0" fmla="*/ 149701 h 149700"/>
                <a:gd name="connsiteX1" fmla="*/ 0 w 31462"/>
                <a:gd name="connsiteY1" fmla="*/ 133970 h 149700"/>
                <a:gd name="connsiteX2" fmla="*/ 0 w 31462"/>
                <a:gd name="connsiteY2" fmla="*/ 15731 h 149700"/>
                <a:gd name="connsiteX3" fmla="*/ 15731 w 31462"/>
                <a:gd name="connsiteY3" fmla="*/ 0 h 149700"/>
                <a:gd name="connsiteX4" fmla="*/ 31463 w 31462"/>
                <a:gd name="connsiteY4" fmla="*/ 15731 h 149700"/>
                <a:gd name="connsiteX5" fmla="*/ 31463 w 31462"/>
                <a:gd name="connsiteY5" fmla="*/ 133970 h 149700"/>
                <a:gd name="connsiteX6" fmla="*/ 15731 w 31462"/>
                <a:gd name="connsiteY6" fmla="*/ 149701 h 14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62" h="149700">
                  <a:moveTo>
                    <a:pt x="15731" y="149701"/>
                  </a:moveTo>
                  <a:cubicBezTo>
                    <a:pt x="7044" y="149701"/>
                    <a:pt x="0" y="142657"/>
                    <a:pt x="0" y="133970"/>
                  </a:cubicBezTo>
                  <a:lnTo>
                    <a:pt x="0" y="15731"/>
                  </a:lnTo>
                  <a:cubicBezTo>
                    <a:pt x="0" y="7044"/>
                    <a:pt x="7044" y="0"/>
                    <a:pt x="15731" y="0"/>
                  </a:cubicBezTo>
                  <a:cubicBezTo>
                    <a:pt x="24418" y="0"/>
                    <a:pt x="31463" y="7044"/>
                    <a:pt x="31463" y="15731"/>
                  </a:cubicBezTo>
                  <a:lnTo>
                    <a:pt x="31463" y="133970"/>
                  </a:lnTo>
                  <a:cubicBezTo>
                    <a:pt x="31463" y="142657"/>
                    <a:pt x="24418" y="149701"/>
                    <a:pt x="15731" y="149701"/>
                  </a:cubicBezTo>
                  <a:close/>
                </a:path>
              </a:pathLst>
            </a:custGeom>
            <a:grpFill/>
            <a:ln w="315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4EEC09B1-BCFC-4419-8C9A-B6A15851797A}"/>
                </a:ext>
              </a:extLst>
            </p:cNvPr>
            <p:cNvSpPr/>
            <p:nvPr/>
          </p:nvSpPr>
          <p:spPr>
            <a:xfrm>
              <a:off x="8606759" y="1725990"/>
              <a:ext cx="115126" cy="115118"/>
            </a:xfrm>
            <a:custGeom>
              <a:avLst/>
              <a:gdLst>
                <a:gd name="connsiteX0" fmla="*/ 99356 w 115126"/>
                <a:gd name="connsiteY0" fmla="*/ 115119 h 115118"/>
                <a:gd name="connsiteX1" fmla="*/ 88236 w 115126"/>
                <a:gd name="connsiteY1" fmla="*/ 110507 h 115118"/>
                <a:gd name="connsiteX2" fmla="*/ 4620 w 115126"/>
                <a:gd name="connsiteY2" fmla="*/ 26890 h 115118"/>
                <a:gd name="connsiteX3" fmla="*/ 4620 w 115126"/>
                <a:gd name="connsiteY3" fmla="*/ 4620 h 115118"/>
                <a:gd name="connsiteX4" fmla="*/ 26890 w 115126"/>
                <a:gd name="connsiteY4" fmla="*/ 4620 h 115118"/>
                <a:gd name="connsiteX5" fmla="*/ 110507 w 115126"/>
                <a:gd name="connsiteY5" fmla="*/ 88236 h 115118"/>
                <a:gd name="connsiteX6" fmla="*/ 110507 w 115126"/>
                <a:gd name="connsiteY6" fmla="*/ 110507 h 115118"/>
                <a:gd name="connsiteX7" fmla="*/ 99387 w 115126"/>
                <a:gd name="connsiteY7" fmla="*/ 115119 h 1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26" h="115118">
                  <a:moveTo>
                    <a:pt x="99356" y="115119"/>
                  </a:moveTo>
                  <a:cubicBezTo>
                    <a:pt x="95312" y="115119"/>
                    <a:pt x="91300" y="113571"/>
                    <a:pt x="88236" y="110507"/>
                  </a:cubicBezTo>
                  <a:lnTo>
                    <a:pt x="4620" y="26890"/>
                  </a:lnTo>
                  <a:cubicBezTo>
                    <a:pt x="-1540" y="20730"/>
                    <a:pt x="-1540" y="10780"/>
                    <a:pt x="4620" y="4620"/>
                  </a:cubicBezTo>
                  <a:cubicBezTo>
                    <a:pt x="10780" y="-1540"/>
                    <a:pt x="20730" y="-1540"/>
                    <a:pt x="26890" y="4620"/>
                  </a:cubicBezTo>
                  <a:lnTo>
                    <a:pt x="110507" y="88236"/>
                  </a:lnTo>
                  <a:cubicBezTo>
                    <a:pt x="116667" y="94396"/>
                    <a:pt x="116667" y="104347"/>
                    <a:pt x="110507" y="110507"/>
                  </a:cubicBezTo>
                  <a:cubicBezTo>
                    <a:pt x="107442" y="113571"/>
                    <a:pt x="103399" y="115119"/>
                    <a:pt x="99387" y="115119"/>
                  </a:cubicBezTo>
                  <a:close/>
                </a:path>
              </a:pathLst>
            </a:custGeom>
            <a:grpFill/>
            <a:ln w="315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C94E266A-E747-4ABD-AFA5-F6A3D747F4B1}"/>
                </a:ext>
              </a:extLst>
            </p:cNvPr>
            <p:cNvSpPr/>
            <p:nvPr/>
          </p:nvSpPr>
          <p:spPr>
            <a:xfrm>
              <a:off x="8145431" y="1264662"/>
              <a:ext cx="115126" cy="115118"/>
            </a:xfrm>
            <a:custGeom>
              <a:avLst/>
              <a:gdLst>
                <a:gd name="connsiteX0" fmla="*/ 99356 w 115126"/>
                <a:gd name="connsiteY0" fmla="*/ 115119 h 115118"/>
                <a:gd name="connsiteX1" fmla="*/ 88236 w 115126"/>
                <a:gd name="connsiteY1" fmla="*/ 110507 h 115118"/>
                <a:gd name="connsiteX2" fmla="*/ 4620 w 115126"/>
                <a:gd name="connsiteY2" fmla="*/ 26890 h 115118"/>
                <a:gd name="connsiteX3" fmla="*/ 4620 w 115126"/>
                <a:gd name="connsiteY3" fmla="*/ 4620 h 115118"/>
                <a:gd name="connsiteX4" fmla="*/ 26890 w 115126"/>
                <a:gd name="connsiteY4" fmla="*/ 4620 h 115118"/>
                <a:gd name="connsiteX5" fmla="*/ 110507 w 115126"/>
                <a:gd name="connsiteY5" fmla="*/ 88236 h 115118"/>
                <a:gd name="connsiteX6" fmla="*/ 110507 w 115126"/>
                <a:gd name="connsiteY6" fmla="*/ 110507 h 115118"/>
                <a:gd name="connsiteX7" fmla="*/ 99387 w 115126"/>
                <a:gd name="connsiteY7" fmla="*/ 115119 h 1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26" h="115118">
                  <a:moveTo>
                    <a:pt x="99356" y="115119"/>
                  </a:moveTo>
                  <a:cubicBezTo>
                    <a:pt x="95312" y="115119"/>
                    <a:pt x="91301" y="113571"/>
                    <a:pt x="88236" y="110507"/>
                  </a:cubicBezTo>
                  <a:lnTo>
                    <a:pt x="4620" y="26890"/>
                  </a:lnTo>
                  <a:cubicBezTo>
                    <a:pt x="-1540" y="20730"/>
                    <a:pt x="-1540" y="10780"/>
                    <a:pt x="4620" y="4620"/>
                  </a:cubicBezTo>
                  <a:cubicBezTo>
                    <a:pt x="10780" y="-1540"/>
                    <a:pt x="20730" y="-1540"/>
                    <a:pt x="26890" y="4620"/>
                  </a:cubicBezTo>
                  <a:lnTo>
                    <a:pt x="110507" y="88236"/>
                  </a:lnTo>
                  <a:cubicBezTo>
                    <a:pt x="116666" y="94396"/>
                    <a:pt x="116666" y="104347"/>
                    <a:pt x="110507" y="110507"/>
                  </a:cubicBezTo>
                  <a:cubicBezTo>
                    <a:pt x="107443" y="113571"/>
                    <a:pt x="103399" y="115119"/>
                    <a:pt x="99387" y="115119"/>
                  </a:cubicBezTo>
                  <a:close/>
                </a:path>
              </a:pathLst>
            </a:custGeom>
            <a:grpFill/>
            <a:ln w="315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A9AF60DE-5A4B-49E6-A230-FCD748D7B03B}"/>
                </a:ext>
              </a:extLst>
            </p:cNvPr>
            <p:cNvSpPr/>
            <p:nvPr/>
          </p:nvSpPr>
          <p:spPr>
            <a:xfrm>
              <a:off x="8606759" y="1264662"/>
              <a:ext cx="115126" cy="115118"/>
            </a:xfrm>
            <a:custGeom>
              <a:avLst/>
              <a:gdLst>
                <a:gd name="connsiteX0" fmla="*/ 15740 w 115126"/>
                <a:gd name="connsiteY0" fmla="*/ 115119 h 115118"/>
                <a:gd name="connsiteX1" fmla="*/ 4620 w 115126"/>
                <a:gd name="connsiteY1" fmla="*/ 110507 h 115118"/>
                <a:gd name="connsiteX2" fmla="*/ 4620 w 115126"/>
                <a:gd name="connsiteY2" fmla="*/ 88236 h 115118"/>
                <a:gd name="connsiteX3" fmla="*/ 88236 w 115126"/>
                <a:gd name="connsiteY3" fmla="*/ 4620 h 115118"/>
                <a:gd name="connsiteX4" fmla="*/ 110507 w 115126"/>
                <a:gd name="connsiteY4" fmla="*/ 4620 h 115118"/>
                <a:gd name="connsiteX5" fmla="*/ 110507 w 115126"/>
                <a:gd name="connsiteY5" fmla="*/ 26890 h 115118"/>
                <a:gd name="connsiteX6" fmla="*/ 26890 w 115126"/>
                <a:gd name="connsiteY6" fmla="*/ 110507 h 115118"/>
                <a:gd name="connsiteX7" fmla="*/ 15771 w 115126"/>
                <a:gd name="connsiteY7" fmla="*/ 115119 h 1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26" h="115118">
                  <a:moveTo>
                    <a:pt x="15740" y="115119"/>
                  </a:moveTo>
                  <a:cubicBezTo>
                    <a:pt x="11696" y="115119"/>
                    <a:pt x="7684" y="113571"/>
                    <a:pt x="4620" y="110507"/>
                  </a:cubicBezTo>
                  <a:cubicBezTo>
                    <a:pt x="-1540" y="104347"/>
                    <a:pt x="-1540" y="94396"/>
                    <a:pt x="4620" y="88236"/>
                  </a:cubicBezTo>
                  <a:lnTo>
                    <a:pt x="88236" y="4620"/>
                  </a:lnTo>
                  <a:cubicBezTo>
                    <a:pt x="94396" y="-1540"/>
                    <a:pt x="104347" y="-1540"/>
                    <a:pt x="110507" y="4620"/>
                  </a:cubicBezTo>
                  <a:cubicBezTo>
                    <a:pt x="116667" y="10780"/>
                    <a:pt x="116667" y="20730"/>
                    <a:pt x="110507" y="26890"/>
                  </a:cubicBezTo>
                  <a:lnTo>
                    <a:pt x="26890" y="110507"/>
                  </a:lnTo>
                  <a:cubicBezTo>
                    <a:pt x="23826" y="113571"/>
                    <a:pt x="19783" y="115119"/>
                    <a:pt x="15771" y="115119"/>
                  </a:cubicBezTo>
                  <a:close/>
                </a:path>
              </a:pathLst>
            </a:custGeom>
            <a:grpFill/>
            <a:ln w="315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F77D704B-24DA-4CDC-88BF-B75051B650A0}"/>
                </a:ext>
              </a:extLst>
            </p:cNvPr>
            <p:cNvSpPr/>
            <p:nvPr/>
          </p:nvSpPr>
          <p:spPr>
            <a:xfrm>
              <a:off x="8145431" y="1725990"/>
              <a:ext cx="115126" cy="115118"/>
            </a:xfrm>
            <a:custGeom>
              <a:avLst/>
              <a:gdLst>
                <a:gd name="connsiteX0" fmla="*/ 15739 w 115126"/>
                <a:gd name="connsiteY0" fmla="*/ 115119 h 115118"/>
                <a:gd name="connsiteX1" fmla="*/ 4620 w 115126"/>
                <a:gd name="connsiteY1" fmla="*/ 110507 h 115118"/>
                <a:gd name="connsiteX2" fmla="*/ 4620 w 115126"/>
                <a:gd name="connsiteY2" fmla="*/ 88236 h 115118"/>
                <a:gd name="connsiteX3" fmla="*/ 88236 w 115126"/>
                <a:gd name="connsiteY3" fmla="*/ 4620 h 115118"/>
                <a:gd name="connsiteX4" fmla="*/ 110507 w 115126"/>
                <a:gd name="connsiteY4" fmla="*/ 4620 h 115118"/>
                <a:gd name="connsiteX5" fmla="*/ 110507 w 115126"/>
                <a:gd name="connsiteY5" fmla="*/ 26890 h 115118"/>
                <a:gd name="connsiteX6" fmla="*/ 26890 w 115126"/>
                <a:gd name="connsiteY6" fmla="*/ 110507 h 115118"/>
                <a:gd name="connsiteX7" fmla="*/ 15771 w 115126"/>
                <a:gd name="connsiteY7" fmla="*/ 115119 h 11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26" h="115118">
                  <a:moveTo>
                    <a:pt x="15739" y="115119"/>
                  </a:moveTo>
                  <a:cubicBezTo>
                    <a:pt x="11696" y="115119"/>
                    <a:pt x="7684" y="113571"/>
                    <a:pt x="4620" y="110507"/>
                  </a:cubicBezTo>
                  <a:cubicBezTo>
                    <a:pt x="-1540" y="104347"/>
                    <a:pt x="-1540" y="94396"/>
                    <a:pt x="4620" y="88236"/>
                  </a:cubicBezTo>
                  <a:lnTo>
                    <a:pt x="88236" y="4620"/>
                  </a:lnTo>
                  <a:cubicBezTo>
                    <a:pt x="94396" y="-1540"/>
                    <a:pt x="104347" y="-1540"/>
                    <a:pt x="110507" y="4620"/>
                  </a:cubicBezTo>
                  <a:cubicBezTo>
                    <a:pt x="116666" y="10780"/>
                    <a:pt x="116666" y="20730"/>
                    <a:pt x="110507" y="26890"/>
                  </a:cubicBezTo>
                  <a:lnTo>
                    <a:pt x="26890" y="110507"/>
                  </a:lnTo>
                  <a:cubicBezTo>
                    <a:pt x="23826" y="113571"/>
                    <a:pt x="19783" y="115119"/>
                    <a:pt x="15771" y="115119"/>
                  </a:cubicBezTo>
                  <a:close/>
                </a:path>
              </a:pathLst>
            </a:custGeom>
            <a:grpFill/>
            <a:ln w="3155" cap="flat">
              <a:noFill/>
              <a:prstDash val="solid"/>
              <a:miter/>
            </a:ln>
          </p:spPr>
          <p:txBody>
            <a:bodyPr rtlCol="0" anchor="ctr"/>
            <a:lstStyle/>
            <a:p>
              <a:endParaRPr lang="en-GB"/>
            </a:p>
          </p:txBody>
        </p:sp>
      </p:grpSp>
      <p:grpSp>
        <p:nvGrpSpPr>
          <p:cNvPr id="9" name="Graphic 8">
            <a:extLst>
              <a:ext uri="{FF2B5EF4-FFF2-40B4-BE49-F238E27FC236}">
                <a16:creationId xmlns:a16="http://schemas.microsoft.com/office/drawing/2014/main" id="{CD72D819-E2D0-B808-7406-87310B7E308D}"/>
              </a:ext>
            </a:extLst>
          </p:cNvPr>
          <p:cNvGrpSpPr/>
          <p:nvPr/>
        </p:nvGrpSpPr>
        <p:grpSpPr>
          <a:xfrm>
            <a:off x="5219524" y="2514222"/>
            <a:ext cx="591898" cy="591889"/>
            <a:chOff x="3428708" y="25092"/>
            <a:chExt cx="710629" cy="710618"/>
          </a:xfrm>
          <a:solidFill>
            <a:schemeClr val="accent2"/>
          </a:solidFill>
        </p:grpSpPr>
        <p:sp>
          <p:nvSpPr>
            <p:cNvPr id="10" name="Freeform: Shape 11">
              <a:extLst>
                <a:ext uri="{FF2B5EF4-FFF2-40B4-BE49-F238E27FC236}">
                  <a16:creationId xmlns:a16="http://schemas.microsoft.com/office/drawing/2014/main" id="{B4E9AE31-0B9E-F160-DCE5-C8DD021418D3}"/>
                </a:ext>
              </a:extLst>
            </p:cNvPr>
            <p:cNvSpPr/>
            <p:nvPr/>
          </p:nvSpPr>
          <p:spPr>
            <a:xfrm>
              <a:off x="3428708" y="25092"/>
              <a:ext cx="710629" cy="710618"/>
            </a:xfrm>
            <a:custGeom>
              <a:avLst/>
              <a:gdLst>
                <a:gd name="connsiteX0" fmla="*/ 694898 w 710629"/>
                <a:gd name="connsiteY0" fmla="*/ 280533 h 710618"/>
                <a:gd name="connsiteX1" fmla="*/ 532498 w 710629"/>
                <a:gd name="connsiteY1" fmla="*/ 280533 h 710618"/>
                <a:gd name="connsiteX2" fmla="*/ 516767 w 710629"/>
                <a:gd name="connsiteY2" fmla="*/ 296264 h 710618"/>
                <a:gd name="connsiteX3" fmla="*/ 532498 w 710629"/>
                <a:gd name="connsiteY3" fmla="*/ 311995 h 710618"/>
                <a:gd name="connsiteX4" fmla="*/ 679166 w 710629"/>
                <a:gd name="connsiteY4" fmla="*/ 311995 h 710618"/>
                <a:gd name="connsiteX5" fmla="*/ 679166 w 710629"/>
                <a:gd name="connsiteY5" fmla="*/ 679124 h 710618"/>
                <a:gd name="connsiteX6" fmla="*/ 503941 w 710629"/>
                <a:gd name="connsiteY6" fmla="*/ 679124 h 710618"/>
                <a:gd name="connsiteX7" fmla="*/ 503941 w 710629"/>
                <a:gd name="connsiteY7" fmla="*/ 222440 h 710618"/>
                <a:gd name="connsiteX8" fmla="*/ 488210 w 710629"/>
                <a:gd name="connsiteY8" fmla="*/ 206709 h 710618"/>
                <a:gd name="connsiteX9" fmla="*/ 325810 w 710629"/>
                <a:gd name="connsiteY9" fmla="*/ 206709 h 710618"/>
                <a:gd name="connsiteX10" fmla="*/ 310079 w 710629"/>
                <a:gd name="connsiteY10" fmla="*/ 222440 h 710618"/>
                <a:gd name="connsiteX11" fmla="*/ 325810 w 710629"/>
                <a:gd name="connsiteY11" fmla="*/ 238172 h 710618"/>
                <a:gd name="connsiteX12" fmla="*/ 472447 w 710629"/>
                <a:gd name="connsiteY12" fmla="*/ 238172 h 710618"/>
                <a:gd name="connsiteX13" fmla="*/ 472447 w 710629"/>
                <a:gd name="connsiteY13" fmla="*/ 679124 h 710618"/>
                <a:gd name="connsiteX14" fmla="*/ 297254 w 710629"/>
                <a:gd name="connsiteY14" fmla="*/ 679124 h 710618"/>
                <a:gd name="connsiteX15" fmla="*/ 297254 w 710629"/>
                <a:gd name="connsiteY15" fmla="*/ 106729 h 710618"/>
                <a:gd name="connsiteX16" fmla="*/ 297222 w 710629"/>
                <a:gd name="connsiteY16" fmla="*/ 105560 h 710618"/>
                <a:gd name="connsiteX17" fmla="*/ 286513 w 710629"/>
                <a:gd name="connsiteY17" fmla="*/ 89418 h 710618"/>
                <a:gd name="connsiteX18" fmla="*/ 20722 w 710629"/>
                <a:gd name="connsiteY18" fmla="*/ 811 h 710618"/>
                <a:gd name="connsiteX19" fmla="*/ 6539 w 710629"/>
                <a:gd name="connsiteY19" fmla="*/ 2991 h 710618"/>
                <a:gd name="connsiteX20" fmla="*/ 0 w 710629"/>
                <a:gd name="connsiteY20" fmla="*/ 15753 h 710618"/>
                <a:gd name="connsiteX21" fmla="*/ 0 w 710629"/>
                <a:gd name="connsiteY21" fmla="*/ 694887 h 710618"/>
                <a:gd name="connsiteX22" fmla="*/ 15731 w 710629"/>
                <a:gd name="connsiteY22" fmla="*/ 710619 h 710618"/>
                <a:gd name="connsiteX23" fmla="*/ 694898 w 710629"/>
                <a:gd name="connsiteY23" fmla="*/ 710619 h 710618"/>
                <a:gd name="connsiteX24" fmla="*/ 710629 w 710629"/>
                <a:gd name="connsiteY24" fmla="*/ 694887 h 710618"/>
                <a:gd name="connsiteX25" fmla="*/ 710629 w 710629"/>
                <a:gd name="connsiteY25" fmla="*/ 296264 h 710618"/>
                <a:gd name="connsiteX26" fmla="*/ 694898 w 710629"/>
                <a:gd name="connsiteY26" fmla="*/ 280533 h 710618"/>
                <a:gd name="connsiteX27" fmla="*/ 265759 w 710629"/>
                <a:gd name="connsiteY27" fmla="*/ 679124 h 710618"/>
                <a:gd name="connsiteX28" fmla="*/ 31494 w 710629"/>
                <a:gd name="connsiteY28" fmla="*/ 679124 h 710618"/>
                <a:gd name="connsiteX29" fmla="*/ 31494 w 710629"/>
                <a:gd name="connsiteY29" fmla="*/ 37581 h 710618"/>
                <a:gd name="connsiteX30" fmla="*/ 265759 w 710629"/>
                <a:gd name="connsiteY30" fmla="*/ 115669 h 710618"/>
                <a:gd name="connsiteX31" fmla="*/ 265759 w 710629"/>
                <a:gd name="connsiteY31" fmla="*/ 679124 h 71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0629" h="710618">
                  <a:moveTo>
                    <a:pt x="694898" y="280533"/>
                  </a:moveTo>
                  <a:lnTo>
                    <a:pt x="532498" y="280533"/>
                  </a:lnTo>
                  <a:cubicBezTo>
                    <a:pt x="523811" y="280533"/>
                    <a:pt x="516767" y="287577"/>
                    <a:pt x="516767" y="296264"/>
                  </a:cubicBezTo>
                  <a:cubicBezTo>
                    <a:pt x="516767" y="304951"/>
                    <a:pt x="523811" y="311995"/>
                    <a:pt x="532498" y="311995"/>
                  </a:cubicBezTo>
                  <a:lnTo>
                    <a:pt x="679166" y="311995"/>
                  </a:lnTo>
                  <a:lnTo>
                    <a:pt x="679166" y="679124"/>
                  </a:lnTo>
                  <a:lnTo>
                    <a:pt x="503941" y="679124"/>
                  </a:lnTo>
                  <a:lnTo>
                    <a:pt x="503941" y="222440"/>
                  </a:lnTo>
                  <a:cubicBezTo>
                    <a:pt x="503941" y="213753"/>
                    <a:pt x="496897" y="206709"/>
                    <a:pt x="488210" y="206709"/>
                  </a:cubicBezTo>
                  <a:lnTo>
                    <a:pt x="325810" y="206709"/>
                  </a:lnTo>
                  <a:cubicBezTo>
                    <a:pt x="317123" y="206709"/>
                    <a:pt x="310079" y="213753"/>
                    <a:pt x="310079" y="222440"/>
                  </a:cubicBezTo>
                  <a:cubicBezTo>
                    <a:pt x="310079" y="231127"/>
                    <a:pt x="317123" y="238172"/>
                    <a:pt x="325810" y="238172"/>
                  </a:cubicBezTo>
                  <a:lnTo>
                    <a:pt x="472447" y="238172"/>
                  </a:lnTo>
                  <a:lnTo>
                    <a:pt x="472447" y="679124"/>
                  </a:lnTo>
                  <a:lnTo>
                    <a:pt x="297254" y="679124"/>
                  </a:lnTo>
                  <a:lnTo>
                    <a:pt x="297254" y="106729"/>
                  </a:lnTo>
                  <a:cubicBezTo>
                    <a:pt x="297254" y="106350"/>
                    <a:pt x="297254" y="105940"/>
                    <a:pt x="297222" y="105560"/>
                  </a:cubicBezTo>
                  <a:cubicBezTo>
                    <a:pt x="297759" y="98516"/>
                    <a:pt x="293495" y="91756"/>
                    <a:pt x="286513" y="89418"/>
                  </a:cubicBezTo>
                  <a:lnTo>
                    <a:pt x="20722" y="811"/>
                  </a:lnTo>
                  <a:cubicBezTo>
                    <a:pt x="15921" y="-800"/>
                    <a:pt x="10646" y="21"/>
                    <a:pt x="6539" y="2991"/>
                  </a:cubicBezTo>
                  <a:cubicBezTo>
                    <a:pt x="2432" y="5960"/>
                    <a:pt x="0" y="10698"/>
                    <a:pt x="0" y="15753"/>
                  </a:cubicBezTo>
                  <a:lnTo>
                    <a:pt x="0" y="694887"/>
                  </a:lnTo>
                  <a:cubicBezTo>
                    <a:pt x="0" y="703574"/>
                    <a:pt x="7044" y="710619"/>
                    <a:pt x="15731" y="710619"/>
                  </a:cubicBezTo>
                  <a:lnTo>
                    <a:pt x="694898" y="710619"/>
                  </a:lnTo>
                  <a:cubicBezTo>
                    <a:pt x="703585" y="710619"/>
                    <a:pt x="710629" y="703574"/>
                    <a:pt x="710629" y="694887"/>
                  </a:cubicBezTo>
                  <a:lnTo>
                    <a:pt x="710629" y="296264"/>
                  </a:lnTo>
                  <a:cubicBezTo>
                    <a:pt x="710629" y="287577"/>
                    <a:pt x="703585" y="280533"/>
                    <a:pt x="694898" y="280533"/>
                  </a:cubicBezTo>
                  <a:close/>
                  <a:moveTo>
                    <a:pt x="265759" y="679124"/>
                  </a:moveTo>
                  <a:lnTo>
                    <a:pt x="31494" y="679124"/>
                  </a:lnTo>
                  <a:lnTo>
                    <a:pt x="31494" y="37581"/>
                  </a:lnTo>
                  <a:lnTo>
                    <a:pt x="265759" y="115669"/>
                  </a:lnTo>
                  <a:lnTo>
                    <a:pt x="265759" y="679124"/>
                  </a:lnTo>
                  <a:close/>
                </a:path>
              </a:pathLst>
            </a:custGeom>
            <a:grpFill/>
            <a:ln w="3155" cap="flat">
              <a:noFill/>
              <a:prstDash val="solid"/>
              <a:miter/>
            </a:ln>
          </p:spPr>
          <p:txBody>
            <a:bodyPr rtlCol="0" anchor="ctr"/>
            <a:lstStyle/>
            <a:p>
              <a:endParaRPr lang="en-GB"/>
            </a:p>
          </p:txBody>
        </p:sp>
        <p:sp>
          <p:nvSpPr>
            <p:cNvPr id="19" name="Freeform: Shape 12">
              <a:extLst>
                <a:ext uri="{FF2B5EF4-FFF2-40B4-BE49-F238E27FC236}">
                  <a16:creationId xmlns:a16="http://schemas.microsoft.com/office/drawing/2014/main" id="{B0B1A148-F49D-B879-ED63-39809027C0DC}"/>
                </a:ext>
              </a:extLst>
            </p:cNvPr>
            <p:cNvSpPr/>
            <p:nvPr/>
          </p:nvSpPr>
          <p:spPr>
            <a:xfrm>
              <a:off x="3753539" y="320408"/>
              <a:ext cx="120038" cy="31462"/>
            </a:xfrm>
            <a:custGeom>
              <a:avLst/>
              <a:gdLst>
                <a:gd name="connsiteX0" fmla="*/ 15731 w 120038"/>
                <a:gd name="connsiteY0" fmla="*/ 31463 h 31462"/>
                <a:gd name="connsiteX1" fmla="*/ 104307 w 120038"/>
                <a:gd name="connsiteY1" fmla="*/ 31463 h 31462"/>
                <a:gd name="connsiteX2" fmla="*/ 120039 w 120038"/>
                <a:gd name="connsiteY2" fmla="*/ 15731 h 31462"/>
                <a:gd name="connsiteX3" fmla="*/ 104307 w 120038"/>
                <a:gd name="connsiteY3" fmla="*/ 0 h 31462"/>
                <a:gd name="connsiteX4" fmla="*/ 15731 w 120038"/>
                <a:gd name="connsiteY4" fmla="*/ 0 h 31462"/>
                <a:gd name="connsiteX5" fmla="*/ 0 w 120038"/>
                <a:gd name="connsiteY5" fmla="*/ 15731 h 31462"/>
                <a:gd name="connsiteX6" fmla="*/ 15731 w 120038"/>
                <a:gd name="connsiteY6" fmla="*/ 31463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8" h="31462">
                  <a:moveTo>
                    <a:pt x="15731" y="31463"/>
                  </a:moveTo>
                  <a:lnTo>
                    <a:pt x="104307" y="31463"/>
                  </a:lnTo>
                  <a:cubicBezTo>
                    <a:pt x="112994" y="31463"/>
                    <a:pt x="120039" y="24418"/>
                    <a:pt x="120039" y="15731"/>
                  </a:cubicBezTo>
                  <a:cubicBezTo>
                    <a:pt x="120039" y="7044"/>
                    <a:pt x="112994" y="0"/>
                    <a:pt x="104307" y="0"/>
                  </a:cubicBezTo>
                  <a:lnTo>
                    <a:pt x="15731" y="0"/>
                  </a:lnTo>
                  <a:cubicBezTo>
                    <a:pt x="7044" y="0"/>
                    <a:pt x="0" y="7044"/>
                    <a:pt x="0" y="15731"/>
                  </a:cubicBezTo>
                  <a:cubicBezTo>
                    <a:pt x="0" y="24418"/>
                    <a:pt x="7044" y="31463"/>
                    <a:pt x="15731" y="31463"/>
                  </a:cubicBezTo>
                  <a:close/>
                </a:path>
              </a:pathLst>
            </a:custGeom>
            <a:grpFill/>
            <a:ln w="3155" cap="flat">
              <a:noFill/>
              <a:prstDash val="solid"/>
              <a:miter/>
            </a:ln>
          </p:spPr>
          <p:txBody>
            <a:bodyPr rtlCol="0" anchor="ctr"/>
            <a:lstStyle/>
            <a:p>
              <a:endParaRPr lang="en-GB"/>
            </a:p>
          </p:txBody>
        </p:sp>
        <p:sp>
          <p:nvSpPr>
            <p:cNvPr id="20" name="Freeform: Shape 13">
              <a:extLst>
                <a:ext uri="{FF2B5EF4-FFF2-40B4-BE49-F238E27FC236}">
                  <a16:creationId xmlns:a16="http://schemas.microsoft.com/office/drawing/2014/main" id="{53FD6B2D-D8D3-F141-4486-D8B649F79FA2}"/>
                </a:ext>
              </a:extLst>
            </p:cNvPr>
            <p:cNvSpPr/>
            <p:nvPr/>
          </p:nvSpPr>
          <p:spPr>
            <a:xfrm>
              <a:off x="3960227" y="615672"/>
              <a:ext cx="120038" cy="31462"/>
            </a:xfrm>
            <a:custGeom>
              <a:avLst/>
              <a:gdLst>
                <a:gd name="connsiteX0" fmla="*/ 15731 w 120038"/>
                <a:gd name="connsiteY0" fmla="*/ 31463 h 31462"/>
                <a:gd name="connsiteX1" fmla="*/ 104307 w 120038"/>
                <a:gd name="connsiteY1" fmla="*/ 31463 h 31462"/>
                <a:gd name="connsiteX2" fmla="*/ 120039 w 120038"/>
                <a:gd name="connsiteY2" fmla="*/ 15731 h 31462"/>
                <a:gd name="connsiteX3" fmla="*/ 104307 w 120038"/>
                <a:gd name="connsiteY3" fmla="*/ 0 h 31462"/>
                <a:gd name="connsiteX4" fmla="*/ 15731 w 120038"/>
                <a:gd name="connsiteY4" fmla="*/ 0 h 31462"/>
                <a:gd name="connsiteX5" fmla="*/ 0 w 120038"/>
                <a:gd name="connsiteY5" fmla="*/ 15731 h 31462"/>
                <a:gd name="connsiteX6" fmla="*/ 15731 w 120038"/>
                <a:gd name="connsiteY6" fmla="*/ 31463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8" h="31462">
                  <a:moveTo>
                    <a:pt x="15731" y="31463"/>
                  </a:moveTo>
                  <a:lnTo>
                    <a:pt x="104307" y="31463"/>
                  </a:lnTo>
                  <a:cubicBezTo>
                    <a:pt x="112994" y="31463"/>
                    <a:pt x="120039" y="24418"/>
                    <a:pt x="120039" y="15731"/>
                  </a:cubicBezTo>
                  <a:cubicBezTo>
                    <a:pt x="120039" y="7044"/>
                    <a:pt x="112994" y="0"/>
                    <a:pt x="104307" y="0"/>
                  </a:cubicBezTo>
                  <a:lnTo>
                    <a:pt x="15731" y="0"/>
                  </a:lnTo>
                  <a:cubicBezTo>
                    <a:pt x="7044" y="0"/>
                    <a:pt x="0" y="7044"/>
                    <a:pt x="0" y="15731"/>
                  </a:cubicBezTo>
                  <a:cubicBezTo>
                    <a:pt x="0" y="24418"/>
                    <a:pt x="7044" y="31463"/>
                    <a:pt x="15731" y="31463"/>
                  </a:cubicBezTo>
                  <a:close/>
                </a:path>
              </a:pathLst>
            </a:custGeom>
            <a:grpFill/>
            <a:ln w="3155" cap="flat">
              <a:noFill/>
              <a:prstDash val="solid"/>
              <a:miter/>
            </a:ln>
          </p:spPr>
          <p:txBody>
            <a:bodyPr rtlCol="0" anchor="ctr"/>
            <a:lstStyle/>
            <a:p>
              <a:endParaRPr lang="en-GB"/>
            </a:p>
          </p:txBody>
        </p:sp>
        <p:sp>
          <p:nvSpPr>
            <p:cNvPr id="21" name="Freeform: Shape 14">
              <a:extLst>
                <a:ext uri="{FF2B5EF4-FFF2-40B4-BE49-F238E27FC236}">
                  <a16:creationId xmlns:a16="http://schemas.microsoft.com/office/drawing/2014/main" id="{08951A15-C1AB-FDD0-0D81-7B4C6A834EC3}"/>
                </a:ext>
              </a:extLst>
            </p:cNvPr>
            <p:cNvSpPr/>
            <p:nvPr/>
          </p:nvSpPr>
          <p:spPr>
            <a:xfrm>
              <a:off x="3753539" y="394200"/>
              <a:ext cx="120038" cy="31462"/>
            </a:xfrm>
            <a:custGeom>
              <a:avLst/>
              <a:gdLst>
                <a:gd name="connsiteX0" fmla="*/ 15731 w 120038"/>
                <a:gd name="connsiteY0" fmla="*/ 31463 h 31462"/>
                <a:gd name="connsiteX1" fmla="*/ 104307 w 120038"/>
                <a:gd name="connsiteY1" fmla="*/ 31463 h 31462"/>
                <a:gd name="connsiteX2" fmla="*/ 120039 w 120038"/>
                <a:gd name="connsiteY2" fmla="*/ 15731 h 31462"/>
                <a:gd name="connsiteX3" fmla="*/ 104307 w 120038"/>
                <a:gd name="connsiteY3" fmla="*/ 0 h 31462"/>
                <a:gd name="connsiteX4" fmla="*/ 15731 w 120038"/>
                <a:gd name="connsiteY4" fmla="*/ 0 h 31462"/>
                <a:gd name="connsiteX5" fmla="*/ 0 w 120038"/>
                <a:gd name="connsiteY5" fmla="*/ 15731 h 31462"/>
                <a:gd name="connsiteX6" fmla="*/ 15731 w 120038"/>
                <a:gd name="connsiteY6" fmla="*/ 31463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8" h="31462">
                  <a:moveTo>
                    <a:pt x="15731" y="31463"/>
                  </a:moveTo>
                  <a:lnTo>
                    <a:pt x="104307" y="31463"/>
                  </a:lnTo>
                  <a:cubicBezTo>
                    <a:pt x="112994" y="31463"/>
                    <a:pt x="120039" y="24418"/>
                    <a:pt x="120039" y="15731"/>
                  </a:cubicBezTo>
                  <a:cubicBezTo>
                    <a:pt x="120039" y="7044"/>
                    <a:pt x="112994" y="0"/>
                    <a:pt x="104307" y="0"/>
                  </a:cubicBezTo>
                  <a:lnTo>
                    <a:pt x="15731" y="0"/>
                  </a:lnTo>
                  <a:cubicBezTo>
                    <a:pt x="7044" y="0"/>
                    <a:pt x="0" y="7044"/>
                    <a:pt x="0" y="15731"/>
                  </a:cubicBezTo>
                  <a:cubicBezTo>
                    <a:pt x="0" y="24418"/>
                    <a:pt x="7044" y="31463"/>
                    <a:pt x="15731" y="31463"/>
                  </a:cubicBezTo>
                  <a:close/>
                </a:path>
              </a:pathLst>
            </a:custGeom>
            <a:grpFill/>
            <a:ln w="3155" cap="flat">
              <a:noFill/>
              <a:prstDash val="solid"/>
              <a:miter/>
            </a:ln>
          </p:spPr>
          <p:txBody>
            <a:bodyPr rtlCol="0" anchor="ctr"/>
            <a:lstStyle/>
            <a:p>
              <a:endParaRPr lang="en-GB"/>
            </a:p>
          </p:txBody>
        </p:sp>
        <p:sp>
          <p:nvSpPr>
            <p:cNvPr id="22" name="Freeform: Shape 15">
              <a:extLst>
                <a:ext uri="{FF2B5EF4-FFF2-40B4-BE49-F238E27FC236}">
                  <a16:creationId xmlns:a16="http://schemas.microsoft.com/office/drawing/2014/main" id="{8E72D4D2-CE4C-8D5D-636F-F5D200405209}"/>
                </a:ext>
              </a:extLst>
            </p:cNvPr>
            <p:cNvSpPr/>
            <p:nvPr/>
          </p:nvSpPr>
          <p:spPr>
            <a:xfrm>
              <a:off x="3517316" y="172760"/>
              <a:ext cx="31462" cy="474373"/>
            </a:xfrm>
            <a:custGeom>
              <a:avLst/>
              <a:gdLst>
                <a:gd name="connsiteX0" fmla="*/ 15731 w 31462"/>
                <a:gd name="connsiteY0" fmla="*/ 474374 h 474373"/>
                <a:gd name="connsiteX1" fmla="*/ 31463 w 31462"/>
                <a:gd name="connsiteY1" fmla="*/ 458643 h 474373"/>
                <a:gd name="connsiteX2" fmla="*/ 31463 w 31462"/>
                <a:gd name="connsiteY2" fmla="*/ 15731 h 474373"/>
                <a:gd name="connsiteX3" fmla="*/ 15731 w 31462"/>
                <a:gd name="connsiteY3" fmla="*/ 0 h 474373"/>
                <a:gd name="connsiteX4" fmla="*/ 0 w 31462"/>
                <a:gd name="connsiteY4" fmla="*/ 15731 h 474373"/>
                <a:gd name="connsiteX5" fmla="*/ 0 w 31462"/>
                <a:gd name="connsiteY5" fmla="*/ 458643 h 474373"/>
                <a:gd name="connsiteX6" fmla="*/ 15731 w 31462"/>
                <a:gd name="connsiteY6" fmla="*/ 474374 h 47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62" h="474373">
                  <a:moveTo>
                    <a:pt x="15731" y="474374"/>
                  </a:moveTo>
                  <a:cubicBezTo>
                    <a:pt x="24418" y="474374"/>
                    <a:pt x="31463" y="467330"/>
                    <a:pt x="31463" y="458643"/>
                  </a:cubicBezTo>
                  <a:lnTo>
                    <a:pt x="31463" y="15731"/>
                  </a:lnTo>
                  <a:cubicBezTo>
                    <a:pt x="31463" y="7044"/>
                    <a:pt x="24418" y="0"/>
                    <a:pt x="15731" y="0"/>
                  </a:cubicBezTo>
                  <a:cubicBezTo>
                    <a:pt x="7044" y="0"/>
                    <a:pt x="0" y="7044"/>
                    <a:pt x="0" y="15731"/>
                  </a:cubicBezTo>
                  <a:lnTo>
                    <a:pt x="0" y="458643"/>
                  </a:lnTo>
                  <a:cubicBezTo>
                    <a:pt x="0" y="467330"/>
                    <a:pt x="7044" y="474374"/>
                    <a:pt x="15731" y="474374"/>
                  </a:cubicBezTo>
                  <a:close/>
                </a:path>
              </a:pathLst>
            </a:custGeom>
            <a:grpFill/>
            <a:ln w="3155" cap="flat">
              <a:noFill/>
              <a:prstDash val="solid"/>
              <a:miter/>
            </a:ln>
          </p:spPr>
          <p:txBody>
            <a:bodyPr rtlCol="0" anchor="ctr"/>
            <a:lstStyle/>
            <a:p>
              <a:endParaRPr lang="en-GB"/>
            </a:p>
          </p:txBody>
        </p:sp>
        <p:sp>
          <p:nvSpPr>
            <p:cNvPr id="23" name="Freeform: Shape 16">
              <a:extLst>
                <a:ext uri="{FF2B5EF4-FFF2-40B4-BE49-F238E27FC236}">
                  <a16:creationId xmlns:a16="http://schemas.microsoft.com/office/drawing/2014/main" id="{C59E3633-69D3-A4DF-95B3-F242841D77EA}"/>
                </a:ext>
              </a:extLst>
            </p:cNvPr>
            <p:cNvSpPr/>
            <p:nvPr/>
          </p:nvSpPr>
          <p:spPr>
            <a:xfrm>
              <a:off x="3605892" y="172760"/>
              <a:ext cx="31462" cy="474373"/>
            </a:xfrm>
            <a:custGeom>
              <a:avLst/>
              <a:gdLst>
                <a:gd name="connsiteX0" fmla="*/ 15731 w 31462"/>
                <a:gd name="connsiteY0" fmla="*/ 474374 h 474373"/>
                <a:gd name="connsiteX1" fmla="*/ 31463 w 31462"/>
                <a:gd name="connsiteY1" fmla="*/ 458643 h 474373"/>
                <a:gd name="connsiteX2" fmla="*/ 31463 w 31462"/>
                <a:gd name="connsiteY2" fmla="*/ 15731 h 474373"/>
                <a:gd name="connsiteX3" fmla="*/ 15731 w 31462"/>
                <a:gd name="connsiteY3" fmla="*/ 0 h 474373"/>
                <a:gd name="connsiteX4" fmla="*/ 0 w 31462"/>
                <a:gd name="connsiteY4" fmla="*/ 15731 h 474373"/>
                <a:gd name="connsiteX5" fmla="*/ 0 w 31462"/>
                <a:gd name="connsiteY5" fmla="*/ 458643 h 474373"/>
                <a:gd name="connsiteX6" fmla="*/ 15731 w 31462"/>
                <a:gd name="connsiteY6" fmla="*/ 474374 h 47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62" h="474373">
                  <a:moveTo>
                    <a:pt x="15731" y="474374"/>
                  </a:moveTo>
                  <a:cubicBezTo>
                    <a:pt x="24418" y="474374"/>
                    <a:pt x="31463" y="467330"/>
                    <a:pt x="31463" y="458643"/>
                  </a:cubicBezTo>
                  <a:lnTo>
                    <a:pt x="31463" y="15731"/>
                  </a:lnTo>
                  <a:cubicBezTo>
                    <a:pt x="31463" y="7044"/>
                    <a:pt x="24418" y="0"/>
                    <a:pt x="15731" y="0"/>
                  </a:cubicBezTo>
                  <a:cubicBezTo>
                    <a:pt x="7044" y="0"/>
                    <a:pt x="0" y="7044"/>
                    <a:pt x="0" y="15731"/>
                  </a:cubicBezTo>
                  <a:lnTo>
                    <a:pt x="0" y="458643"/>
                  </a:lnTo>
                  <a:cubicBezTo>
                    <a:pt x="0" y="467330"/>
                    <a:pt x="7044" y="474374"/>
                    <a:pt x="15731" y="474374"/>
                  </a:cubicBezTo>
                  <a:close/>
                </a:path>
              </a:pathLst>
            </a:custGeom>
            <a:grpFill/>
            <a:ln w="3155" cap="flat">
              <a:noFill/>
              <a:prstDash val="solid"/>
              <a:miter/>
            </a:ln>
          </p:spPr>
          <p:txBody>
            <a:bodyPr rtlCol="0" anchor="ctr"/>
            <a:lstStyle/>
            <a:p>
              <a:endParaRPr lang="en-GB"/>
            </a:p>
          </p:txBody>
        </p:sp>
        <p:sp>
          <p:nvSpPr>
            <p:cNvPr id="24" name="Freeform: Shape 17">
              <a:extLst>
                <a:ext uri="{FF2B5EF4-FFF2-40B4-BE49-F238E27FC236}">
                  <a16:creationId xmlns:a16="http://schemas.microsoft.com/office/drawing/2014/main" id="{24045422-3635-5B13-ACCA-2A39262DC1AF}"/>
                </a:ext>
              </a:extLst>
            </p:cNvPr>
            <p:cNvSpPr/>
            <p:nvPr/>
          </p:nvSpPr>
          <p:spPr>
            <a:xfrm>
              <a:off x="3960227" y="541848"/>
              <a:ext cx="120038" cy="31462"/>
            </a:xfrm>
            <a:custGeom>
              <a:avLst/>
              <a:gdLst>
                <a:gd name="connsiteX0" fmla="*/ 15731 w 120038"/>
                <a:gd name="connsiteY0" fmla="*/ 31463 h 31462"/>
                <a:gd name="connsiteX1" fmla="*/ 104307 w 120038"/>
                <a:gd name="connsiteY1" fmla="*/ 31463 h 31462"/>
                <a:gd name="connsiteX2" fmla="*/ 120039 w 120038"/>
                <a:gd name="connsiteY2" fmla="*/ 15731 h 31462"/>
                <a:gd name="connsiteX3" fmla="*/ 104307 w 120038"/>
                <a:gd name="connsiteY3" fmla="*/ 0 h 31462"/>
                <a:gd name="connsiteX4" fmla="*/ 15731 w 120038"/>
                <a:gd name="connsiteY4" fmla="*/ 0 h 31462"/>
                <a:gd name="connsiteX5" fmla="*/ 0 w 120038"/>
                <a:gd name="connsiteY5" fmla="*/ 15731 h 31462"/>
                <a:gd name="connsiteX6" fmla="*/ 15731 w 120038"/>
                <a:gd name="connsiteY6" fmla="*/ 31463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8" h="31462">
                  <a:moveTo>
                    <a:pt x="15731" y="31463"/>
                  </a:moveTo>
                  <a:lnTo>
                    <a:pt x="104307" y="31463"/>
                  </a:lnTo>
                  <a:cubicBezTo>
                    <a:pt x="112994" y="31463"/>
                    <a:pt x="120039" y="24418"/>
                    <a:pt x="120039" y="15731"/>
                  </a:cubicBezTo>
                  <a:cubicBezTo>
                    <a:pt x="120039" y="7044"/>
                    <a:pt x="112994" y="0"/>
                    <a:pt x="104307" y="0"/>
                  </a:cubicBezTo>
                  <a:lnTo>
                    <a:pt x="15731" y="0"/>
                  </a:lnTo>
                  <a:cubicBezTo>
                    <a:pt x="7044" y="0"/>
                    <a:pt x="0" y="7044"/>
                    <a:pt x="0" y="15731"/>
                  </a:cubicBezTo>
                  <a:cubicBezTo>
                    <a:pt x="0" y="24418"/>
                    <a:pt x="7044" y="31463"/>
                    <a:pt x="15731" y="31463"/>
                  </a:cubicBezTo>
                  <a:close/>
                </a:path>
              </a:pathLst>
            </a:custGeom>
            <a:grpFill/>
            <a:ln w="3155" cap="flat">
              <a:noFill/>
              <a:prstDash val="solid"/>
              <a:miter/>
            </a:ln>
          </p:spPr>
          <p:txBody>
            <a:bodyPr rtlCol="0" anchor="ctr"/>
            <a:lstStyle/>
            <a:p>
              <a:endParaRPr lang="en-GB"/>
            </a:p>
          </p:txBody>
        </p:sp>
        <p:sp>
          <p:nvSpPr>
            <p:cNvPr id="25" name="Freeform: Shape 18">
              <a:extLst>
                <a:ext uri="{FF2B5EF4-FFF2-40B4-BE49-F238E27FC236}">
                  <a16:creationId xmlns:a16="http://schemas.microsoft.com/office/drawing/2014/main" id="{0EED48B7-D15A-723A-759B-8735F5B19BC3}"/>
                </a:ext>
              </a:extLst>
            </p:cNvPr>
            <p:cNvSpPr/>
            <p:nvPr/>
          </p:nvSpPr>
          <p:spPr>
            <a:xfrm>
              <a:off x="3960227" y="468024"/>
              <a:ext cx="120038" cy="31462"/>
            </a:xfrm>
            <a:custGeom>
              <a:avLst/>
              <a:gdLst>
                <a:gd name="connsiteX0" fmla="*/ 15731 w 120038"/>
                <a:gd name="connsiteY0" fmla="*/ 31463 h 31462"/>
                <a:gd name="connsiteX1" fmla="*/ 104307 w 120038"/>
                <a:gd name="connsiteY1" fmla="*/ 31463 h 31462"/>
                <a:gd name="connsiteX2" fmla="*/ 120039 w 120038"/>
                <a:gd name="connsiteY2" fmla="*/ 15731 h 31462"/>
                <a:gd name="connsiteX3" fmla="*/ 104307 w 120038"/>
                <a:gd name="connsiteY3" fmla="*/ 0 h 31462"/>
                <a:gd name="connsiteX4" fmla="*/ 15731 w 120038"/>
                <a:gd name="connsiteY4" fmla="*/ 0 h 31462"/>
                <a:gd name="connsiteX5" fmla="*/ 0 w 120038"/>
                <a:gd name="connsiteY5" fmla="*/ 15731 h 31462"/>
                <a:gd name="connsiteX6" fmla="*/ 15731 w 120038"/>
                <a:gd name="connsiteY6" fmla="*/ 31463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8" h="31462">
                  <a:moveTo>
                    <a:pt x="15731" y="31463"/>
                  </a:moveTo>
                  <a:lnTo>
                    <a:pt x="104307" y="31463"/>
                  </a:lnTo>
                  <a:cubicBezTo>
                    <a:pt x="112994" y="31463"/>
                    <a:pt x="120039" y="24418"/>
                    <a:pt x="120039" y="15731"/>
                  </a:cubicBezTo>
                  <a:cubicBezTo>
                    <a:pt x="120039" y="7044"/>
                    <a:pt x="112994" y="0"/>
                    <a:pt x="104307" y="0"/>
                  </a:cubicBezTo>
                  <a:lnTo>
                    <a:pt x="15731" y="0"/>
                  </a:lnTo>
                  <a:cubicBezTo>
                    <a:pt x="7044" y="0"/>
                    <a:pt x="0" y="7044"/>
                    <a:pt x="0" y="15731"/>
                  </a:cubicBezTo>
                  <a:cubicBezTo>
                    <a:pt x="0" y="24418"/>
                    <a:pt x="7044" y="31463"/>
                    <a:pt x="15731" y="31463"/>
                  </a:cubicBezTo>
                  <a:close/>
                </a:path>
              </a:pathLst>
            </a:custGeom>
            <a:grpFill/>
            <a:ln w="3155" cap="flat">
              <a:noFill/>
              <a:prstDash val="solid"/>
              <a:miter/>
            </a:ln>
          </p:spPr>
          <p:txBody>
            <a:bodyPr rtlCol="0" anchor="ctr"/>
            <a:lstStyle/>
            <a:p>
              <a:endParaRPr lang="en-GB"/>
            </a:p>
          </p:txBody>
        </p:sp>
        <p:sp>
          <p:nvSpPr>
            <p:cNvPr id="26" name="Freeform: Shape 19">
              <a:extLst>
                <a:ext uri="{FF2B5EF4-FFF2-40B4-BE49-F238E27FC236}">
                  <a16:creationId xmlns:a16="http://schemas.microsoft.com/office/drawing/2014/main" id="{2F6D337C-5563-5E86-A4FE-49EDEFFD885A}"/>
                </a:ext>
              </a:extLst>
            </p:cNvPr>
            <p:cNvSpPr/>
            <p:nvPr/>
          </p:nvSpPr>
          <p:spPr>
            <a:xfrm>
              <a:off x="3960227" y="394200"/>
              <a:ext cx="120038" cy="31462"/>
            </a:xfrm>
            <a:custGeom>
              <a:avLst/>
              <a:gdLst>
                <a:gd name="connsiteX0" fmla="*/ 15731 w 120038"/>
                <a:gd name="connsiteY0" fmla="*/ 31463 h 31462"/>
                <a:gd name="connsiteX1" fmla="*/ 104307 w 120038"/>
                <a:gd name="connsiteY1" fmla="*/ 31463 h 31462"/>
                <a:gd name="connsiteX2" fmla="*/ 120039 w 120038"/>
                <a:gd name="connsiteY2" fmla="*/ 15731 h 31462"/>
                <a:gd name="connsiteX3" fmla="*/ 104307 w 120038"/>
                <a:gd name="connsiteY3" fmla="*/ 0 h 31462"/>
                <a:gd name="connsiteX4" fmla="*/ 15731 w 120038"/>
                <a:gd name="connsiteY4" fmla="*/ 0 h 31462"/>
                <a:gd name="connsiteX5" fmla="*/ 0 w 120038"/>
                <a:gd name="connsiteY5" fmla="*/ 15731 h 31462"/>
                <a:gd name="connsiteX6" fmla="*/ 15731 w 120038"/>
                <a:gd name="connsiteY6" fmla="*/ 31463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8" h="31462">
                  <a:moveTo>
                    <a:pt x="15731" y="31463"/>
                  </a:moveTo>
                  <a:lnTo>
                    <a:pt x="104307" y="31463"/>
                  </a:lnTo>
                  <a:cubicBezTo>
                    <a:pt x="112994" y="31463"/>
                    <a:pt x="120039" y="24418"/>
                    <a:pt x="120039" y="15731"/>
                  </a:cubicBezTo>
                  <a:cubicBezTo>
                    <a:pt x="120039" y="7044"/>
                    <a:pt x="112994" y="0"/>
                    <a:pt x="104307" y="0"/>
                  </a:cubicBezTo>
                  <a:lnTo>
                    <a:pt x="15731" y="0"/>
                  </a:lnTo>
                  <a:cubicBezTo>
                    <a:pt x="7044" y="0"/>
                    <a:pt x="0" y="7044"/>
                    <a:pt x="0" y="15731"/>
                  </a:cubicBezTo>
                  <a:cubicBezTo>
                    <a:pt x="0" y="24418"/>
                    <a:pt x="7044" y="31463"/>
                    <a:pt x="15731" y="31463"/>
                  </a:cubicBezTo>
                  <a:close/>
                </a:path>
              </a:pathLst>
            </a:custGeom>
            <a:grpFill/>
            <a:ln w="3155" cap="flat">
              <a:noFill/>
              <a:prstDash val="solid"/>
              <a:miter/>
            </a:ln>
          </p:spPr>
          <p:txBody>
            <a:bodyPr rtlCol="0" anchor="ctr"/>
            <a:lstStyle/>
            <a:p>
              <a:endParaRPr lang="en-GB"/>
            </a:p>
          </p:txBody>
        </p:sp>
        <p:sp>
          <p:nvSpPr>
            <p:cNvPr id="27" name="Freeform: Shape 20">
              <a:extLst>
                <a:ext uri="{FF2B5EF4-FFF2-40B4-BE49-F238E27FC236}">
                  <a16:creationId xmlns:a16="http://schemas.microsoft.com/office/drawing/2014/main" id="{4C96607E-C767-6A24-2047-45DD53858C2E}"/>
                </a:ext>
              </a:extLst>
            </p:cNvPr>
            <p:cNvSpPr/>
            <p:nvPr/>
          </p:nvSpPr>
          <p:spPr>
            <a:xfrm>
              <a:off x="3753539" y="541848"/>
              <a:ext cx="120038" cy="31462"/>
            </a:xfrm>
            <a:custGeom>
              <a:avLst/>
              <a:gdLst>
                <a:gd name="connsiteX0" fmla="*/ 15731 w 120038"/>
                <a:gd name="connsiteY0" fmla="*/ 31463 h 31462"/>
                <a:gd name="connsiteX1" fmla="*/ 104307 w 120038"/>
                <a:gd name="connsiteY1" fmla="*/ 31463 h 31462"/>
                <a:gd name="connsiteX2" fmla="*/ 120039 w 120038"/>
                <a:gd name="connsiteY2" fmla="*/ 15731 h 31462"/>
                <a:gd name="connsiteX3" fmla="*/ 104307 w 120038"/>
                <a:gd name="connsiteY3" fmla="*/ 0 h 31462"/>
                <a:gd name="connsiteX4" fmla="*/ 15731 w 120038"/>
                <a:gd name="connsiteY4" fmla="*/ 0 h 31462"/>
                <a:gd name="connsiteX5" fmla="*/ 0 w 120038"/>
                <a:gd name="connsiteY5" fmla="*/ 15731 h 31462"/>
                <a:gd name="connsiteX6" fmla="*/ 15731 w 120038"/>
                <a:gd name="connsiteY6" fmla="*/ 31463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8" h="31462">
                  <a:moveTo>
                    <a:pt x="15731" y="31463"/>
                  </a:moveTo>
                  <a:lnTo>
                    <a:pt x="104307" y="31463"/>
                  </a:lnTo>
                  <a:cubicBezTo>
                    <a:pt x="112994" y="31463"/>
                    <a:pt x="120039" y="24418"/>
                    <a:pt x="120039" y="15731"/>
                  </a:cubicBezTo>
                  <a:cubicBezTo>
                    <a:pt x="120039" y="7044"/>
                    <a:pt x="112994" y="0"/>
                    <a:pt x="104307" y="0"/>
                  </a:cubicBezTo>
                  <a:lnTo>
                    <a:pt x="15731" y="0"/>
                  </a:lnTo>
                  <a:cubicBezTo>
                    <a:pt x="7044" y="0"/>
                    <a:pt x="0" y="7044"/>
                    <a:pt x="0" y="15731"/>
                  </a:cubicBezTo>
                  <a:cubicBezTo>
                    <a:pt x="0" y="24418"/>
                    <a:pt x="7044" y="31463"/>
                    <a:pt x="15731" y="31463"/>
                  </a:cubicBezTo>
                  <a:close/>
                </a:path>
              </a:pathLst>
            </a:custGeom>
            <a:grpFill/>
            <a:ln w="3155" cap="flat">
              <a:noFill/>
              <a:prstDash val="solid"/>
              <a:miter/>
            </a:ln>
          </p:spPr>
          <p:txBody>
            <a:bodyPr rtlCol="0" anchor="ctr"/>
            <a:lstStyle/>
            <a:p>
              <a:endParaRPr lang="en-GB"/>
            </a:p>
          </p:txBody>
        </p:sp>
        <p:sp>
          <p:nvSpPr>
            <p:cNvPr id="28" name="Freeform: Shape 21">
              <a:extLst>
                <a:ext uri="{FF2B5EF4-FFF2-40B4-BE49-F238E27FC236}">
                  <a16:creationId xmlns:a16="http://schemas.microsoft.com/office/drawing/2014/main" id="{CC4757D5-2B6E-07CB-9DFF-43CF7909ADAD}"/>
                </a:ext>
              </a:extLst>
            </p:cNvPr>
            <p:cNvSpPr/>
            <p:nvPr/>
          </p:nvSpPr>
          <p:spPr>
            <a:xfrm>
              <a:off x="3753539" y="468024"/>
              <a:ext cx="120038" cy="31462"/>
            </a:xfrm>
            <a:custGeom>
              <a:avLst/>
              <a:gdLst>
                <a:gd name="connsiteX0" fmla="*/ 15731 w 120038"/>
                <a:gd name="connsiteY0" fmla="*/ 31463 h 31462"/>
                <a:gd name="connsiteX1" fmla="*/ 104307 w 120038"/>
                <a:gd name="connsiteY1" fmla="*/ 31463 h 31462"/>
                <a:gd name="connsiteX2" fmla="*/ 120039 w 120038"/>
                <a:gd name="connsiteY2" fmla="*/ 15731 h 31462"/>
                <a:gd name="connsiteX3" fmla="*/ 104307 w 120038"/>
                <a:gd name="connsiteY3" fmla="*/ 0 h 31462"/>
                <a:gd name="connsiteX4" fmla="*/ 15731 w 120038"/>
                <a:gd name="connsiteY4" fmla="*/ 0 h 31462"/>
                <a:gd name="connsiteX5" fmla="*/ 0 w 120038"/>
                <a:gd name="connsiteY5" fmla="*/ 15731 h 31462"/>
                <a:gd name="connsiteX6" fmla="*/ 15731 w 120038"/>
                <a:gd name="connsiteY6" fmla="*/ 31463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8" h="31462">
                  <a:moveTo>
                    <a:pt x="15731" y="31463"/>
                  </a:moveTo>
                  <a:lnTo>
                    <a:pt x="104307" y="31463"/>
                  </a:lnTo>
                  <a:cubicBezTo>
                    <a:pt x="112994" y="31463"/>
                    <a:pt x="120039" y="24418"/>
                    <a:pt x="120039" y="15731"/>
                  </a:cubicBezTo>
                  <a:cubicBezTo>
                    <a:pt x="120039" y="7044"/>
                    <a:pt x="112994" y="0"/>
                    <a:pt x="104307" y="0"/>
                  </a:cubicBezTo>
                  <a:lnTo>
                    <a:pt x="15731" y="0"/>
                  </a:lnTo>
                  <a:cubicBezTo>
                    <a:pt x="7044" y="0"/>
                    <a:pt x="0" y="7044"/>
                    <a:pt x="0" y="15731"/>
                  </a:cubicBezTo>
                  <a:cubicBezTo>
                    <a:pt x="0" y="24418"/>
                    <a:pt x="7044" y="31463"/>
                    <a:pt x="15731" y="31463"/>
                  </a:cubicBezTo>
                  <a:close/>
                </a:path>
              </a:pathLst>
            </a:custGeom>
            <a:grpFill/>
            <a:ln w="3155" cap="flat">
              <a:noFill/>
              <a:prstDash val="solid"/>
              <a:miter/>
            </a:ln>
          </p:spPr>
          <p:txBody>
            <a:bodyPr rtlCol="0" anchor="ctr"/>
            <a:lstStyle/>
            <a:p>
              <a:endParaRPr lang="en-GB"/>
            </a:p>
          </p:txBody>
        </p:sp>
        <p:sp>
          <p:nvSpPr>
            <p:cNvPr id="29" name="Freeform: Shape 22">
              <a:extLst>
                <a:ext uri="{FF2B5EF4-FFF2-40B4-BE49-F238E27FC236}">
                  <a16:creationId xmlns:a16="http://schemas.microsoft.com/office/drawing/2014/main" id="{EA9576FD-D293-6FC8-E61B-937427DB6C55}"/>
                </a:ext>
              </a:extLst>
            </p:cNvPr>
            <p:cNvSpPr/>
            <p:nvPr/>
          </p:nvSpPr>
          <p:spPr>
            <a:xfrm>
              <a:off x="3753539" y="615672"/>
              <a:ext cx="120038" cy="31462"/>
            </a:xfrm>
            <a:custGeom>
              <a:avLst/>
              <a:gdLst>
                <a:gd name="connsiteX0" fmla="*/ 15731 w 120038"/>
                <a:gd name="connsiteY0" fmla="*/ 31463 h 31462"/>
                <a:gd name="connsiteX1" fmla="*/ 104307 w 120038"/>
                <a:gd name="connsiteY1" fmla="*/ 31463 h 31462"/>
                <a:gd name="connsiteX2" fmla="*/ 120039 w 120038"/>
                <a:gd name="connsiteY2" fmla="*/ 15731 h 31462"/>
                <a:gd name="connsiteX3" fmla="*/ 104307 w 120038"/>
                <a:gd name="connsiteY3" fmla="*/ 0 h 31462"/>
                <a:gd name="connsiteX4" fmla="*/ 15731 w 120038"/>
                <a:gd name="connsiteY4" fmla="*/ 0 h 31462"/>
                <a:gd name="connsiteX5" fmla="*/ 0 w 120038"/>
                <a:gd name="connsiteY5" fmla="*/ 15731 h 31462"/>
                <a:gd name="connsiteX6" fmla="*/ 15731 w 120038"/>
                <a:gd name="connsiteY6" fmla="*/ 31463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8" h="31462">
                  <a:moveTo>
                    <a:pt x="15731" y="31463"/>
                  </a:moveTo>
                  <a:lnTo>
                    <a:pt x="104307" y="31463"/>
                  </a:lnTo>
                  <a:cubicBezTo>
                    <a:pt x="112994" y="31463"/>
                    <a:pt x="120039" y="24418"/>
                    <a:pt x="120039" y="15731"/>
                  </a:cubicBezTo>
                  <a:cubicBezTo>
                    <a:pt x="120039" y="7044"/>
                    <a:pt x="112994" y="0"/>
                    <a:pt x="104307" y="0"/>
                  </a:cubicBezTo>
                  <a:lnTo>
                    <a:pt x="15731" y="0"/>
                  </a:lnTo>
                  <a:cubicBezTo>
                    <a:pt x="7044" y="0"/>
                    <a:pt x="0" y="7044"/>
                    <a:pt x="0" y="15731"/>
                  </a:cubicBezTo>
                  <a:cubicBezTo>
                    <a:pt x="0" y="24418"/>
                    <a:pt x="7044" y="31463"/>
                    <a:pt x="15731" y="31463"/>
                  </a:cubicBezTo>
                  <a:close/>
                </a:path>
              </a:pathLst>
            </a:custGeom>
            <a:grpFill/>
            <a:ln w="3155" cap="flat">
              <a:noFill/>
              <a:prstDash val="solid"/>
              <a:miter/>
            </a:ln>
          </p:spPr>
          <p:txBody>
            <a:bodyPr rtlCol="0" anchor="ctr"/>
            <a:lstStyle/>
            <a:p>
              <a:endParaRPr lang="en-GB"/>
            </a:p>
          </p:txBody>
        </p:sp>
      </p:grpSp>
      <p:grpSp>
        <p:nvGrpSpPr>
          <p:cNvPr id="30" name="Graphic 8">
            <a:extLst>
              <a:ext uri="{FF2B5EF4-FFF2-40B4-BE49-F238E27FC236}">
                <a16:creationId xmlns:a16="http://schemas.microsoft.com/office/drawing/2014/main" id="{10F2D566-97F2-35FF-E4FE-04777DFEB63D}"/>
              </a:ext>
            </a:extLst>
          </p:cNvPr>
          <p:cNvGrpSpPr/>
          <p:nvPr/>
        </p:nvGrpSpPr>
        <p:grpSpPr>
          <a:xfrm>
            <a:off x="10021014" y="2522508"/>
            <a:ext cx="567019" cy="587655"/>
            <a:chOff x="8123769" y="2430025"/>
            <a:chExt cx="644434" cy="667888"/>
          </a:xfrm>
          <a:solidFill>
            <a:schemeClr val="accent2"/>
          </a:solidFill>
        </p:grpSpPr>
        <p:sp>
          <p:nvSpPr>
            <p:cNvPr id="31" name="Freeform: Shape 94">
              <a:extLst>
                <a:ext uri="{FF2B5EF4-FFF2-40B4-BE49-F238E27FC236}">
                  <a16:creationId xmlns:a16="http://schemas.microsoft.com/office/drawing/2014/main" id="{966E3EBB-C503-B202-A0CF-A61854A1927E}"/>
                </a:ext>
              </a:extLst>
            </p:cNvPr>
            <p:cNvSpPr/>
            <p:nvPr/>
          </p:nvSpPr>
          <p:spPr>
            <a:xfrm>
              <a:off x="8292834" y="2556255"/>
              <a:ext cx="185870" cy="31462"/>
            </a:xfrm>
            <a:custGeom>
              <a:avLst/>
              <a:gdLst>
                <a:gd name="connsiteX0" fmla="*/ 185871 w 185870"/>
                <a:gd name="connsiteY0" fmla="*/ 15732 h 31462"/>
                <a:gd name="connsiteX1" fmla="*/ 170139 w 185870"/>
                <a:gd name="connsiteY1" fmla="*/ 0 h 31462"/>
                <a:gd name="connsiteX2" fmla="*/ 15732 w 185870"/>
                <a:gd name="connsiteY2" fmla="*/ 0 h 31462"/>
                <a:gd name="connsiteX3" fmla="*/ 0 w 185870"/>
                <a:gd name="connsiteY3" fmla="*/ 15732 h 31462"/>
                <a:gd name="connsiteX4" fmla="*/ 15732 w 185870"/>
                <a:gd name="connsiteY4" fmla="*/ 31463 h 31462"/>
                <a:gd name="connsiteX5" fmla="*/ 170139 w 185870"/>
                <a:gd name="connsiteY5" fmla="*/ 31463 h 31462"/>
                <a:gd name="connsiteX6" fmla="*/ 185871 w 185870"/>
                <a:gd name="connsiteY6" fmla="*/ 15732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0" h="31462">
                  <a:moveTo>
                    <a:pt x="185871" y="15732"/>
                  </a:moveTo>
                  <a:cubicBezTo>
                    <a:pt x="185871" y="7045"/>
                    <a:pt x="178826" y="0"/>
                    <a:pt x="170139" y="0"/>
                  </a:cubicBezTo>
                  <a:lnTo>
                    <a:pt x="15732" y="0"/>
                  </a:lnTo>
                  <a:cubicBezTo>
                    <a:pt x="7045" y="0"/>
                    <a:pt x="0" y="7045"/>
                    <a:pt x="0" y="15732"/>
                  </a:cubicBezTo>
                  <a:cubicBezTo>
                    <a:pt x="0" y="24419"/>
                    <a:pt x="7045" y="31463"/>
                    <a:pt x="15732" y="31463"/>
                  </a:cubicBezTo>
                  <a:lnTo>
                    <a:pt x="170139" y="31463"/>
                  </a:lnTo>
                  <a:cubicBezTo>
                    <a:pt x="178826" y="31463"/>
                    <a:pt x="185871" y="24419"/>
                    <a:pt x="185871" y="15732"/>
                  </a:cubicBezTo>
                  <a:close/>
                </a:path>
              </a:pathLst>
            </a:custGeom>
            <a:grpFill/>
            <a:ln w="3155" cap="flat">
              <a:noFill/>
              <a:prstDash val="solid"/>
              <a:miter/>
            </a:ln>
          </p:spPr>
          <p:txBody>
            <a:bodyPr rtlCol="0" anchor="ctr"/>
            <a:lstStyle/>
            <a:p>
              <a:endParaRPr lang="en-GB"/>
            </a:p>
          </p:txBody>
        </p:sp>
        <p:sp>
          <p:nvSpPr>
            <p:cNvPr id="32" name="Freeform: Shape 95">
              <a:extLst>
                <a:ext uri="{FF2B5EF4-FFF2-40B4-BE49-F238E27FC236}">
                  <a16:creationId xmlns:a16="http://schemas.microsoft.com/office/drawing/2014/main" id="{DE7776DB-5FA4-D0B5-D051-2F8F8845FB92}"/>
                </a:ext>
              </a:extLst>
            </p:cNvPr>
            <p:cNvSpPr/>
            <p:nvPr/>
          </p:nvSpPr>
          <p:spPr>
            <a:xfrm>
              <a:off x="8225012" y="2662679"/>
              <a:ext cx="205708" cy="31462"/>
            </a:xfrm>
            <a:custGeom>
              <a:avLst/>
              <a:gdLst>
                <a:gd name="connsiteX0" fmla="*/ 15731 w 205708"/>
                <a:gd name="connsiteY0" fmla="*/ 0 h 31462"/>
                <a:gd name="connsiteX1" fmla="*/ 0 w 205708"/>
                <a:gd name="connsiteY1" fmla="*/ 15732 h 31462"/>
                <a:gd name="connsiteX2" fmla="*/ 15731 w 205708"/>
                <a:gd name="connsiteY2" fmla="*/ 31463 h 31462"/>
                <a:gd name="connsiteX3" fmla="*/ 189977 w 205708"/>
                <a:gd name="connsiteY3" fmla="*/ 31463 h 31462"/>
                <a:gd name="connsiteX4" fmla="*/ 205708 w 205708"/>
                <a:gd name="connsiteY4" fmla="*/ 15732 h 31462"/>
                <a:gd name="connsiteX5" fmla="*/ 189977 w 205708"/>
                <a:gd name="connsiteY5" fmla="*/ 0 h 31462"/>
                <a:gd name="connsiteX6" fmla="*/ 15731 w 205708"/>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08" h="31462">
                  <a:moveTo>
                    <a:pt x="15731" y="0"/>
                  </a:moveTo>
                  <a:cubicBezTo>
                    <a:pt x="7044" y="0"/>
                    <a:pt x="0" y="7045"/>
                    <a:pt x="0" y="15732"/>
                  </a:cubicBezTo>
                  <a:cubicBezTo>
                    <a:pt x="0" y="24419"/>
                    <a:pt x="7044" y="31463"/>
                    <a:pt x="15731" y="31463"/>
                  </a:cubicBezTo>
                  <a:lnTo>
                    <a:pt x="189977" y="31463"/>
                  </a:lnTo>
                  <a:cubicBezTo>
                    <a:pt x="198664" y="31463"/>
                    <a:pt x="205708" y="24419"/>
                    <a:pt x="205708" y="15732"/>
                  </a:cubicBezTo>
                  <a:cubicBezTo>
                    <a:pt x="205708" y="7045"/>
                    <a:pt x="198664" y="0"/>
                    <a:pt x="189977" y="0"/>
                  </a:cubicBezTo>
                  <a:lnTo>
                    <a:pt x="15731" y="0"/>
                  </a:lnTo>
                  <a:close/>
                </a:path>
              </a:pathLst>
            </a:custGeom>
            <a:grpFill/>
            <a:ln w="3155" cap="flat">
              <a:noFill/>
              <a:prstDash val="solid"/>
              <a:miter/>
            </a:ln>
          </p:spPr>
          <p:txBody>
            <a:bodyPr rtlCol="0" anchor="ctr"/>
            <a:lstStyle/>
            <a:p>
              <a:endParaRPr lang="en-GB"/>
            </a:p>
          </p:txBody>
        </p:sp>
        <p:sp>
          <p:nvSpPr>
            <p:cNvPr id="33" name="Freeform: Shape 96">
              <a:extLst>
                <a:ext uri="{FF2B5EF4-FFF2-40B4-BE49-F238E27FC236}">
                  <a16:creationId xmlns:a16="http://schemas.microsoft.com/office/drawing/2014/main" id="{CCAB4AE4-8AAC-25C6-9365-8B6BDE4B8C75}"/>
                </a:ext>
              </a:extLst>
            </p:cNvPr>
            <p:cNvSpPr/>
            <p:nvPr/>
          </p:nvSpPr>
          <p:spPr>
            <a:xfrm>
              <a:off x="8224980" y="2748222"/>
              <a:ext cx="166064" cy="31462"/>
            </a:xfrm>
            <a:custGeom>
              <a:avLst/>
              <a:gdLst>
                <a:gd name="connsiteX0" fmla="*/ 150333 w 166064"/>
                <a:gd name="connsiteY0" fmla="*/ 0 h 31462"/>
                <a:gd name="connsiteX1" fmla="*/ 15731 w 166064"/>
                <a:gd name="connsiteY1" fmla="*/ 0 h 31462"/>
                <a:gd name="connsiteX2" fmla="*/ 0 w 166064"/>
                <a:gd name="connsiteY2" fmla="*/ 15731 h 31462"/>
                <a:gd name="connsiteX3" fmla="*/ 15731 w 166064"/>
                <a:gd name="connsiteY3" fmla="*/ 31463 h 31462"/>
                <a:gd name="connsiteX4" fmla="*/ 150333 w 166064"/>
                <a:gd name="connsiteY4" fmla="*/ 31463 h 31462"/>
                <a:gd name="connsiteX5" fmla="*/ 166064 w 166064"/>
                <a:gd name="connsiteY5" fmla="*/ 15731 h 31462"/>
                <a:gd name="connsiteX6" fmla="*/ 150333 w 166064"/>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64" h="31462">
                  <a:moveTo>
                    <a:pt x="150333" y="0"/>
                  </a:moveTo>
                  <a:lnTo>
                    <a:pt x="15731" y="0"/>
                  </a:lnTo>
                  <a:cubicBezTo>
                    <a:pt x="7044" y="0"/>
                    <a:pt x="0" y="7044"/>
                    <a:pt x="0" y="15731"/>
                  </a:cubicBezTo>
                  <a:cubicBezTo>
                    <a:pt x="0" y="24418"/>
                    <a:pt x="7044" y="31463"/>
                    <a:pt x="15731" y="31463"/>
                  </a:cubicBezTo>
                  <a:lnTo>
                    <a:pt x="150333" y="31463"/>
                  </a:lnTo>
                  <a:cubicBezTo>
                    <a:pt x="159020" y="31463"/>
                    <a:pt x="166064" y="24418"/>
                    <a:pt x="166064" y="15731"/>
                  </a:cubicBezTo>
                  <a:cubicBezTo>
                    <a:pt x="166064" y="7044"/>
                    <a:pt x="159020" y="0"/>
                    <a:pt x="150333" y="0"/>
                  </a:cubicBezTo>
                  <a:close/>
                </a:path>
              </a:pathLst>
            </a:custGeom>
            <a:grpFill/>
            <a:ln w="3155" cap="flat">
              <a:noFill/>
              <a:prstDash val="solid"/>
              <a:miter/>
            </a:ln>
          </p:spPr>
          <p:txBody>
            <a:bodyPr rtlCol="0" anchor="ctr"/>
            <a:lstStyle/>
            <a:p>
              <a:endParaRPr lang="en-GB"/>
            </a:p>
          </p:txBody>
        </p:sp>
        <p:sp>
          <p:nvSpPr>
            <p:cNvPr id="34" name="Freeform: Shape 97">
              <a:extLst>
                <a:ext uri="{FF2B5EF4-FFF2-40B4-BE49-F238E27FC236}">
                  <a16:creationId xmlns:a16="http://schemas.microsoft.com/office/drawing/2014/main" id="{44EDCC97-158B-8989-76DC-6B53214F2825}"/>
                </a:ext>
              </a:extLst>
            </p:cNvPr>
            <p:cNvSpPr/>
            <p:nvPr/>
          </p:nvSpPr>
          <p:spPr>
            <a:xfrm>
              <a:off x="8224980" y="2834808"/>
              <a:ext cx="166064" cy="31462"/>
            </a:xfrm>
            <a:custGeom>
              <a:avLst/>
              <a:gdLst>
                <a:gd name="connsiteX0" fmla="*/ 150333 w 166064"/>
                <a:gd name="connsiteY0" fmla="*/ 0 h 31462"/>
                <a:gd name="connsiteX1" fmla="*/ 15731 w 166064"/>
                <a:gd name="connsiteY1" fmla="*/ 0 h 31462"/>
                <a:gd name="connsiteX2" fmla="*/ 0 w 166064"/>
                <a:gd name="connsiteY2" fmla="*/ 15731 h 31462"/>
                <a:gd name="connsiteX3" fmla="*/ 15731 w 166064"/>
                <a:gd name="connsiteY3" fmla="*/ 31463 h 31462"/>
                <a:gd name="connsiteX4" fmla="*/ 150333 w 166064"/>
                <a:gd name="connsiteY4" fmla="*/ 31463 h 31462"/>
                <a:gd name="connsiteX5" fmla="*/ 166064 w 166064"/>
                <a:gd name="connsiteY5" fmla="*/ 15731 h 31462"/>
                <a:gd name="connsiteX6" fmla="*/ 150333 w 166064"/>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64" h="31462">
                  <a:moveTo>
                    <a:pt x="150333" y="0"/>
                  </a:moveTo>
                  <a:lnTo>
                    <a:pt x="15731" y="0"/>
                  </a:lnTo>
                  <a:cubicBezTo>
                    <a:pt x="7044" y="0"/>
                    <a:pt x="0" y="7044"/>
                    <a:pt x="0" y="15731"/>
                  </a:cubicBezTo>
                  <a:cubicBezTo>
                    <a:pt x="0" y="24418"/>
                    <a:pt x="7044" y="31463"/>
                    <a:pt x="15731" y="31463"/>
                  </a:cubicBezTo>
                  <a:lnTo>
                    <a:pt x="150333" y="31463"/>
                  </a:lnTo>
                  <a:cubicBezTo>
                    <a:pt x="159020" y="31463"/>
                    <a:pt x="166064" y="24418"/>
                    <a:pt x="166064" y="15731"/>
                  </a:cubicBezTo>
                  <a:cubicBezTo>
                    <a:pt x="166064" y="7044"/>
                    <a:pt x="159020" y="0"/>
                    <a:pt x="150333" y="0"/>
                  </a:cubicBezTo>
                  <a:close/>
                </a:path>
              </a:pathLst>
            </a:custGeom>
            <a:grpFill/>
            <a:ln w="3155" cap="flat">
              <a:noFill/>
              <a:prstDash val="solid"/>
              <a:miter/>
            </a:ln>
          </p:spPr>
          <p:txBody>
            <a:bodyPr rtlCol="0" anchor="ctr"/>
            <a:lstStyle/>
            <a:p>
              <a:endParaRPr lang="en-GB"/>
            </a:p>
          </p:txBody>
        </p:sp>
        <p:sp>
          <p:nvSpPr>
            <p:cNvPr id="65" name="Freeform: Shape 98">
              <a:extLst>
                <a:ext uri="{FF2B5EF4-FFF2-40B4-BE49-F238E27FC236}">
                  <a16:creationId xmlns:a16="http://schemas.microsoft.com/office/drawing/2014/main" id="{2E82618B-5D38-589E-2A9E-1DF9689132FD}"/>
                </a:ext>
              </a:extLst>
            </p:cNvPr>
            <p:cNvSpPr/>
            <p:nvPr/>
          </p:nvSpPr>
          <p:spPr>
            <a:xfrm>
              <a:off x="8224980" y="2921425"/>
              <a:ext cx="166064" cy="31462"/>
            </a:xfrm>
            <a:custGeom>
              <a:avLst/>
              <a:gdLst>
                <a:gd name="connsiteX0" fmla="*/ 150333 w 166064"/>
                <a:gd name="connsiteY0" fmla="*/ 0 h 31462"/>
                <a:gd name="connsiteX1" fmla="*/ 15731 w 166064"/>
                <a:gd name="connsiteY1" fmla="*/ 0 h 31462"/>
                <a:gd name="connsiteX2" fmla="*/ 0 w 166064"/>
                <a:gd name="connsiteY2" fmla="*/ 15731 h 31462"/>
                <a:gd name="connsiteX3" fmla="*/ 15731 w 166064"/>
                <a:gd name="connsiteY3" fmla="*/ 31463 h 31462"/>
                <a:gd name="connsiteX4" fmla="*/ 150333 w 166064"/>
                <a:gd name="connsiteY4" fmla="*/ 31463 h 31462"/>
                <a:gd name="connsiteX5" fmla="*/ 166064 w 166064"/>
                <a:gd name="connsiteY5" fmla="*/ 15731 h 31462"/>
                <a:gd name="connsiteX6" fmla="*/ 150333 w 166064"/>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64" h="31462">
                  <a:moveTo>
                    <a:pt x="150333" y="0"/>
                  </a:moveTo>
                  <a:lnTo>
                    <a:pt x="15731" y="0"/>
                  </a:lnTo>
                  <a:cubicBezTo>
                    <a:pt x="7044" y="0"/>
                    <a:pt x="0" y="7044"/>
                    <a:pt x="0" y="15731"/>
                  </a:cubicBezTo>
                  <a:cubicBezTo>
                    <a:pt x="0" y="24418"/>
                    <a:pt x="7044" y="31463"/>
                    <a:pt x="15731" y="31463"/>
                  </a:cubicBezTo>
                  <a:lnTo>
                    <a:pt x="150333" y="31463"/>
                  </a:lnTo>
                  <a:cubicBezTo>
                    <a:pt x="159020" y="31463"/>
                    <a:pt x="166064" y="24418"/>
                    <a:pt x="166064" y="15731"/>
                  </a:cubicBezTo>
                  <a:cubicBezTo>
                    <a:pt x="166064" y="7044"/>
                    <a:pt x="159020" y="0"/>
                    <a:pt x="150333" y="0"/>
                  </a:cubicBezTo>
                  <a:close/>
                </a:path>
              </a:pathLst>
            </a:custGeom>
            <a:grpFill/>
            <a:ln w="3155" cap="flat">
              <a:noFill/>
              <a:prstDash val="solid"/>
              <a:miter/>
            </a:ln>
          </p:spPr>
          <p:txBody>
            <a:bodyPr rtlCol="0" anchor="ctr"/>
            <a:lstStyle/>
            <a:p>
              <a:endParaRPr lang="en-GB"/>
            </a:p>
          </p:txBody>
        </p:sp>
        <p:sp>
          <p:nvSpPr>
            <p:cNvPr id="66" name="Freeform: Shape 99">
              <a:extLst>
                <a:ext uri="{FF2B5EF4-FFF2-40B4-BE49-F238E27FC236}">
                  <a16:creationId xmlns:a16="http://schemas.microsoft.com/office/drawing/2014/main" id="{789442BE-BE6F-FF95-4023-E2EF3E985C13}"/>
                </a:ext>
              </a:extLst>
            </p:cNvPr>
            <p:cNvSpPr/>
            <p:nvPr/>
          </p:nvSpPr>
          <p:spPr>
            <a:xfrm>
              <a:off x="8123769" y="2430025"/>
              <a:ext cx="516608" cy="667888"/>
            </a:xfrm>
            <a:custGeom>
              <a:avLst/>
              <a:gdLst>
                <a:gd name="connsiteX0" fmla="*/ 251544 w 516608"/>
                <a:gd name="connsiteY0" fmla="*/ 636395 h 667888"/>
                <a:gd name="connsiteX1" fmla="*/ 31494 w 516608"/>
                <a:gd name="connsiteY1" fmla="*/ 636395 h 667888"/>
                <a:gd name="connsiteX2" fmla="*/ 31494 w 516608"/>
                <a:gd name="connsiteY2" fmla="*/ 31463 h 667888"/>
                <a:gd name="connsiteX3" fmla="*/ 485146 w 516608"/>
                <a:gd name="connsiteY3" fmla="*/ 31463 h 667888"/>
                <a:gd name="connsiteX4" fmla="*/ 485146 w 516608"/>
                <a:gd name="connsiteY4" fmla="*/ 164927 h 667888"/>
                <a:gd name="connsiteX5" fmla="*/ 500877 w 516608"/>
                <a:gd name="connsiteY5" fmla="*/ 180658 h 667888"/>
                <a:gd name="connsiteX6" fmla="*/ 516608 w 516608"/>
                <a:gd name="connsiteY6" fmla="*/ 164927 h 667888"/>
                <a:gd name="connsiteX7" fmla="*/ 516608 w 516608"/>
                <a:gd name="connsiteY7" fmla="*/ 15731 h 667888"/>
                <a:gd name="connsiteX8" fmla="*/ 500877 w 516608"/>
                <a:gd name="connsiteY8" fmla="*/ 0 h 667888"/>
                <a:gd name="connsiteX9" fmla="*/ 15731 w 516608"/>
                <a:gd name="connsiteY9" fmla="*/ 0 h 667888"/>
                <a:gd name="connsiteX10" fmla="*/ 0 w 516608"/>
                <a:gd name="connsiteY10" fmla="*/ 15731 h 667888"/>
                <a:gd name="connsiteX11" fmla="*/ 0 w 516608"/>
                <a:gd name="connsiteY11" fmla="*/ 652158 h 667888"/>
                <a:gd name="connsiteX12" fmla="*/ 15731 w 516608"/>
                <a:gd name="connsiteY12" fmla="*/ 667889 h 667888"/>
                <a:gd name="connsiteX13" fmla="*/ 251513 w 516608"/>
                <a:gd name="connsiteY13" fmla="*/ 667889 h 667888"/>
                <a:gd name="connsiteX14" fmla="*/ 267244 w 516608"/>
                <a:gd name="connsiteY14" fmla="*/ 652158 h 667888"/>
                <a:gd name="connsiteX15" fmla="*/ 251513 w 516608"/>
                <a:gd name="connsiteY15" fmla="*/ 636426 h 6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6608" h="667888">
                  <a:moveTo>
                    <a:pt x="251544" y="636395"/>
                  </a:moveTo>
                  <a:lnTo>
                    <a:pt x="31494" y="636395"/>
                  </a:lnTo>
                  <a:lnTo>
                    <a:pt x="31494" y="31463"/>
                  </a:lnTo>
                  <a:lnTo>
                    <a:pt x="485146" y="31463"/>
                  </a:lnTo>
                  <a:lnTo>
                    <a:pt x="485146" y="164927"/>
                  </a:lnTo>
                  <a:cubicBezTo>
                    <a:pt x="485146" y="173614"/>
                    <a:pt x="492190" y="180658"/>
                    <a:pt x="500877" y="180658"/>
                  </a:cubicBezTo>
                  <a:cubicBezTo>
                    <a:pt x="509564" y="180658"/>
                    <a:pt x="516608" y="173614"/>
                    <a:pt x="516608" y="164927"/>
                  </a:cubicBezTo>
                  <a:lnTo>
                    <a:pt x="516608" y="15731"/>
                  </a:lnTo>
                  <a:cubicBezTo>
                    <a:pt x="516608" y="7044"/>
                    <a:pt x="509564" y="0"/>
                    <a:pt x="500877" y="0"/>
                  </a:cubicBezTo>
                  <a:lnTo>
                    <a:pt x="15731" y="0"/>
                  </a:lnTo>
                  <a:cubicBezTo>
                    <a:pt x="7044" y="0"/>
                    <a:pt x="0" y="7044"/>
                    <a:pt x="0" y="15731"/>
                  </a:cubicBezTo>
                  <a:lnTo>
                    <a:pt x="0" y="652158"/>
                  </a:lnTo>
                  <a:cubicBezTo>
                    <a:pt x="0" y="660845"/>
                    <a:pt x="7044" y="667889"/>
                    <a:pt x="15731" y="667889"/>
                  </a:cubicBezTo>
                  <a:lnTo>
                    <a:pt x="251513" y="667889"/>
                  </a:lnTo>
                  <a:cubicBezTo>
                    <a:pt x="260200" y="667889"/>
                    <a:pt x="267244" y="660845"/>
                    <a:pt x="267244" y="652158"/>
                  </a:cubicBezTo>
                  <a:cubicBezTo>
                    <a:pt x="267244" y="643471"/>
                    <a:pt x="260200" y="636426"/>
                    <a:pt x="251513" y="636426"/>
                  </a:cubicBezTo>
                  <a:close/>
                </a:path>
              </a:pathLst>
            </a:custGeom>
            <a:grpFill/>
            <a:ln w="3155" cap="flat">
              <a:noFill/>
              <a:prstDash val="solid"/>
              <a:miter/>
            </a:ln>
          </p:spPr>
          <p:txBody>
            <a:bodyPr rtlCol="0" anchor="ctr"/>
            <a:lstStyle/>
            <a:p>
              <a:endParaRPr lang="en-GB"/>
            </a:p>
          </p:txBody>
        </p:sp>
        <p:sp>
          <p:nvSpPr>
            <p:cNvPr id="67" name="Freeform: Shape 100">
              <a:extLst>
                <a:ext uri="{FF2B5EF4-FFF2-40B4-BE49-F238E27FC236}">
                  <a16:creationId xmlns:a16="http://schemas.microsoft.com/office/drawing/2014/main" id="{87ED5A2F-D13D-5E83-BBD7-C4E8ED48D8C0}"/>
                </a:ext>
              </a:extLst>
            </p:cNvPr>
            <p:cNvSpPr/>
            <p:nvPr/>
          </p:nvSpPr>
          <p:spPr>
            <a:xfrm>
              <a:off x="8506369" y="2749794"/>
              <a:ext cx="159319" cy="116508"/>
            </a:xfrm>
            <a:custGeom>
              <a:avLst/>
              <a:gdLst>
                <a:gd name="connsiteX0" fmla="*/ 47455 w 159319"/>
                <a:gd name="connsiteY0" fmla="*/ 111897 h 116508"/>
                <a:gd name="connsiteX1" fmla="*/ 58574 w 159319"/>
                <a:gd name="connsiteY1" fmla="*/ 116509 h 116508"/>
                <a:gd name="connsiteX2" fmla="*/ 69693 w 159319"/>
                <a:gd name="connsiteY2" fmla="*/ 111897 h 116508"/>
                <a:gd name="connsiteX3" fmla="*/ 154700 w 159319"/>
                <a:gd name="connsiteY3" fmla="*/ 26890 h 116508"/>
                <a:gd name="connsiteX4" fmla="*/ 154700 w 159319"/>
                <a:gd name="connsiteY4" fmla="*/ 4620 h 116508"/>
                <a:gd name="connsiteX5" fmla="*/ 132429 w 159319"/>
                <a:gd name="connsiteY5" fmla="*/ 4620 h 116508"/>
                <a:gd name="connsiteX6" fmla="*/ 58574 w 159319"/>
                <a:gd name="connsiteY6" fmla="*/ 78475 h 116508"/>
                <a:gd name="connsiteX7" fmla="*/ 26890 w 159319"/>
                <a:gd name="connsiteY7" fmla="*/ 46791 h 116508"/>
                <a:gd name="connsiteX8" fmla="*/ 4620 w 159319"/>
                <a:gd name="connsiteY8" fmla="*/ 46791 h 116508"/>
                <a:gd name="connsiteX9" fmla="*/ 4620 w 159319"/>
                <a:gd name="connsiteY9" fmla="*/ 69062 h 116508"/>
                <a:gd name="connsiteX10" fmla="*/ 47423 w 159319"/>
                <a:gd name="connsiteY10" fmla="*/ 111865 h 1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19" h="116508">
                  <a:moveTo>
                    <a:pt x="47455" y="111897"/>
                  </a:moveTo>
                  <a:cubicBezTo>
                    <a:pt x="50392" y="114834"/>
                    <a:pt x="54404" y="116509"/>
                    <a:pt x="58574" y="116509"/>
                  </a:cubicBezTo>
                  <a:cubicBezTo>
                    <a:pt x="62744" y="116509"/>
                    <a:pt x="66756" y="114866"/>
                    <a:pt x="69693" y="111897"/>
                  </a:cubicBezTo>
                  <a:lnTo>
                    <a:pt x="154700" y="26890"/>
                  </a:lnTo>
                  <a:cubicBezTo>
                    <a:pt x="160860" y="20730"/>
                    <a:pt x="160860" y="10780"/>
                    <a:pt x="154700" y="4620"/>
                  </a:cubicBezTo>
                  <a:cubicBezTo>
                    <a:pt x="148540" y="-1540"/>
                    <a:pt x="138589" y="-1540"/>
                    <a:pt x="132429" y="4620"/>
                  </a:cubicBezTo>
                  <a:lnTo>
                    <a:pt x="58574" y="78475"/>
                  </a:lnTo>
                  <a:lnTo>
                    <a:pt x="26890" y="46791"/>
                  </a:lnTo>
                  <a:cubicBezTo>
                    <a:pt x="20730" y="40631"/>
                    <a:pt x="10780" y="40631"/>
                    <a:pt x="4620" y="46791"/>
                  </a:cubicBezTo>
                  <a:cubicBezTo>
                    <a:pt x="-1540" y="52951"/>
                    <a:pt x="-1540" y="62902"/>
                    <a:pt x="4620" y="69062"/>
                  </a:cubicBezTo>
                  <a:lnTo>
                    <a:pt x="47423" y="111865"/>
                  </a:lnTo>
                  <a:close/>
                </a:path>
              </a:pathLst>
            </a:custGeom>
            <a:grpFill/>
            <a:ln w="3155" cap="flat">
              <a:noFill/>
              <a:prstDash val="solid"/>
              <a:miter/>
            </a:ln>
          </p:spPr>
          <p:txBody>
            <a:bodyPr rtlCol="0" anchor="ctr"/>
            <a:lstStyle/>
            <a:p>
              <a:endParaRPr lang="en-GB"/>
            </a:p>
          </p:txBody>
        </p:sp>
        <p:sp>
          <p:nvSpPr>
            <p:cNvPr id="68" name="Freeform: Shape 101">
              <a:extLst>
                <a:ext uri="{FF2B5EF4-FFF2-40B4-BE49-F238E27FC236}">
                  <a16:creationId xmlns:a16="http://schemas.microsoft.com/office/drawing/2014/main" id="{5325B8F6-10D4-ACBF-17F0-BBAC60B19B63}"/>
                </a:ext>
              </a:extLst>
            </p:cNvPr>
            <p:cNvSpPr/>
            <p:nvPr/>
          </p:nvSpPr>
          <p:spPr>
            <a:xfrm>
              <a:off x="8403944" y="2643820"/>
              <a:ext cx="364259" cy="454093"/>
            </a:xfrm>
            <a:custGeom>
              <a:avLst/>
              <a:gdLst>
                <a:gd name="connsiteX0" fmla="*/ 362063 w 364259"/>
                <a:gd name="connsiteY0" fmla="*/ 384408 h 454093"/>
                <a:gd name="connsiteX1" fmla="*/ 297337 w 364259"/>
                <a:gd name="connsiteY1" fmla="*/ 275236 h 454093"/>
                <a:gd name="connsiteX2" fmla="*/ 343931 w 364259"/>
                <a:gd name="connsiteY2" fmla="*/ 161799 h 454093"/>
                <a:gd name="connsiteX3" fmla="*/ 182131 w 364259"/>
                <a:gd name="connsiteY3" fmla="*/ 0 h 454093"/>
                <a:gd name="connsiteX4" fmla="*/ 20332 w 364259"/>
                <a:gd name="connsiteY4" fmla="*/ 161799 h 454093"/>
                <a:gd name="connsiteX5" fmla="*/ 65062 w 364259"/>
                <a:gd name="connsiteY5" fmla="*/ 273309 h 454093"/>
                <a:gd name="connsiteX6" fmla="*/ 2105 w 364259"/>
                <a:gd name="connsiteY6" fmla="*/ 382513 h 454093"/>
                <a:gd name="connsiteX7" fmla="*/ 2958 w 364259"/>
                <a:gd name="connsiteY7" fmla="*/ 399539 h 454093"/>
                <a:gd name="connsiteX8" fmla="*/ 18847 w 364259"/>
                <a:gd name="connsiteY8" fmla="*/ 405794 h 454093"/>
                <a:gd name="connsiteX9" fmla="*/ 86922 w 364259"/>
                <a:gd name="connsiteY9" fmla="*/ 392179 h 454093"/>
                <a:gd name="connsiteX10" fmla="*/ 124860 w 364259"/>
                <a:gd name="connsiteY10" fmla="*/ 447271 h 454093"/>
                <a:gd name="connsiteX11" fmla="*/ 137812 w 364259"/>
                <a:gd name="connsiteY11" fmla="*/ 454094 h 454093"/>
                <a:gd name="connsiteX12" fmla="*/ 139075 w 364259"/>
                <a:gd name="connsiteY12" fmla="*/ 454031 h 454093"/>
                <a:gd name="connsiteX13" fmla="*/ 152027 w 364259"/>
                <a:gd name="connsiteY13" fmla="*/ 445059 h 454093"/>
                <a:gd name="connsiteX14" fmla="*/ 176256 w 364259"/>
                <a:gd name="connsiteY14" fmla="*/ 393695 h 454093"/>
                <a:gd name="connsiteX15" fmla="*/ 212394 w 364259"/>
                <a:gd name="connsiteY15" fmla="*/ 447144 h 454093"/>
                <a:gd name="connsiteX16" fmla="*/ 225440 w 364259"/>
                <a:gd name="connsiteY16" fmla="*/ 454062 h 454093"/>
                <a:gd name="connsiteX17" fmla="*/ 225661 w 364259"/>
                <a:gd name="connsiteY17" fmla="*/ 454062 h 454093"/>
                <a:gd name="connsiteX18" fmla="*/ 238708 w 364259"/>
                <a:gd name="connsiteY18" fmla="*/ 446765 h 454093"/>
                <a:gd name="connsiteX19" fmla="*/ 274403 w 364259"/>
                <a:gd name="connsiteY19" fmla="*/ 390568 h 454093"/>
                <a:gd name="connsiteX20" fmla="*/ 344815 w 364259"/>
                <a:gd name="connsiteY20" fmla="*/ 407721 h 454093"/>
                <a:gd name="connsiteX21" fmla="*/ 361178 w 364259"/>
                <a:gd name="connsiteY21" fmla="*/ 401782 h 454093"/>
                <a:gd name="connsiteX22" fmla="*/ 362063 w 364259"/>
                <a:gd name="connsiteY22" fmla="*/ 384377 h 454093"/>
                <a:gd name="connsiteX23" fmla="*/ 182131 w 364259"/>
                <a:gd name="connsiteY23" fmla="*/ 31463 h 454093"/>
                <a:gd name="connsiteX24" fmla="*/ 312468 w 364259"/>
                <a:gd name="connsiteY24" fmla="*/ 161799 h 454093"/>
                <a:gd name="connsiteX25" fmla="*/ 182131 w 364259"/>
                <a:gd name="connsiteY25" fmla="*/ 292136 h 454093"/>
                <a:gd name="connsiteX26" fmla="*/ 51826 w 364259"/>
                <a:gd name="connsiteY26" fmla="*/ 161799 h 454093"/>
                <a:gd name="connsiteX27" fmla="*/ 182131 w 364259"/>
                <a:gd name="connsiteY27" fmla="*/ 31463 h 454093"/>
                <a:gd name="connsiteX28" fmla="*/ 135222 w 364259"/>
                <a:gd name="connsiteY28" fmla="*/ 406868 h 454093"/>
                <a:gd name="connsiteX29" fmla="*/ 106918 w 364259"/>
                <a:gd name="connsiteY29" fmla="*/ 365770 h 454093"/>
                <a:gd name="connsiteX30" fmla="*/ 90870 w 364259"/>
                <a:gd name="connsiteY30" fmla="*/ 359263 h 454093"/>
                <a:gd name="connsiteX31" fmla="*/ 46709 w 364259"/>
                <a:gd name="connsiteY31" fmla="*/ 368108 h 454093"/>
                <a:gd name="connsiteX32" fmla="*/ 89323 w 364259"/>
                <a:gd name="connsiteY32" fmla="*/ 294221 h 454093"/>
                <a:gd name="connsiteX33" fmla="*/ 174613 w 364259"/>
                <a:gd name="connsiteY33" fmla="*/ 323410 h 454093"/>
                <a:gd name="connsiteX34" fmla="*/ 135253 w 364259"/>
                <a:gd name="connsiteY34" fmla="*/ 406868 h 454093"/>
                <a:gd name="connsiteX35" fmla="*/ 270865 w 364259"/>
                <a:gd name="connsiteY35" fmla="*/ 357305 h 454093"/>
                <a:gd name="connsiteX36" fmla="*/ 253839 w 364259"/>
                <a:gd name="connsiteY36" fmla="*/ 364159 h 454093"/>
                <a:gd name="connsiteX37" fmla="*/ 224998 w 364259"/>
                <a:gd name="connsiteY37" fmla="*/ 409616 h 454093"/>
                <a:gd name="connsiteX38" fmla="*/ 191861 w 364259"/>
                <a:gd name="connsiteY38" fmla="*/ 360590 h 454093"/>
                <a:gd name="connsiteX39" fmla="*/ 210498 w 364259"/>
                <a:gd name="connsiteY39" fmla="*/ 321072 h 454093"/>
                <a:gd name="connsiteX40" fmla="*/ 272855 w 364259"/>
                <a:gd name="connsiteY40" fmla="*/ 295706 h 454093"/>
                <a:gd name="connsiteX41" fmla="*/ 315911 w 364259"/>
                <a:gd name="connsiteY41" fmla="*/ 368329 h 454093"/>
                <a:gd name="connsiteX42" fmla="*/ 270865 w 364259"/>
                <a:gd name="connsiteY42" fmla="*/ 357368 h 45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4259" h="454093">
                  <a:moveTo>
                    <a:pt x="362063" y="384408"/>
                  </a:moveTo>
                  <a:lnTo>
                    <a:pt x="297337" y="275236"/>
                  </a:lnTo>
                  <a:cubicBezTo>
                    <a:pt x="326115" y="246016"/>
                    <a:pt x="343931" y="205930"/>
                    <a:pt x="343931" y="161799"/>
                  </a:cubicBezTo>
                  <a:cubicBezTo>
                    <a:pt x="343931" y="72592"/>
                    <a:pt x="271339" y="0"/>
                    <a:pt x="182131" y="0"/>
                  </a:cubicBezTo>
                  <a:cubicBezTo>
                    <a:pt x="92924" y="0"/>
                    <a:pt x="20332" y="72592"/>
                    <a:pt x="20332" y="161799"/>
                  </a:cubicBezTo>
                  <a:cubicBezTo>
                    <a:pt x="20332" y="204982"/>
                    <a:pt x="37390" y="244247"/>
                    <a:pt x="65062" y="273309"/>
                  </a:cubicBezTo>
                  <a:lnTo>
                    <a:pt x="2105" y="382513"/>
                  </a:lnTo>
                  <a:cubicBezTo>
                    <a:pt x="-991" y="387883"/>
                    <a:pt x="-643" y="394548"/>
                    <a:pt x="2958" y="399539"/>
                  </a:cubicBezTo>
                  <a:cubicBezTo>
                    <a:pt x="6559" y="404562"/>
                    <a:pt x="12782" y="406994"/>
                    <a:pt x="18847" y="405794"/>
                  </a:cubicBezTo>
                  <a:lnTo>
                    <a:pt x="86922" y="392179"/>
                  </a:lnTo>
                  <a:lnTo>
                    <a:pt x="124860" y="447271"/>
                  </a:lnTo>
                  <a:cubicBezTo>
                    <a:pt x="127798" y="451567"/>
                    <a:pt x="132663" y="454094"/>
                    <a:pt x="137812" y="454094"/>
                  </a:cubicBezTo>
                  <a:cubicBezTo>
                    <a:pt x="138222" y="454094"/>
                    <a:pt x="138665" y="454094"/>
                    <a:pt x="139075" y="454031"/>
                  </a:cubicBezTo>
                  <a:cubicBezTo>
                    <a:pt x="144698" y="453588"/>
                    <a:pt x="149626" y="450145"/>
                    <a:pt x="152027" y="445059"/>
                  </a:cubicBezTo>
                  <a:lnTo>
                    <a:pt x="176256" y="393695"/>
                  </a:lnTo>
                  <a:lnTo>
                    <a:pt x="212394" y="447144"/>
                  </a:lnTo>
                  <a:cubicBezTo>
                    <a:pt x="215332" y="451472"/>
                    <a:pt x="220196" y="454062"/>
                    <a:pt x="225440" y="454062"/>
                  </a:cubicBezTo>
                  <a:lnTo>
                    <a:pt x="225661" y="454062"/>
                  </a:lnTo>
                  <a:cubicBezTo>
                    <a:pt x="230968" y="453999"/>
                    <a:pt x="235865" y="451251"/>
                    <a:pt x="238708" y="446765"/>
                  </a:cubicBezTo>
                  <a:lnTo>
                    <a:pt x="274403" y="390568"/>
                  </a:lnTo>
                  <a:lnTo>
                    <a:pt x="344815" y="407721"/>
                  </a:lnTo>
                  <a:cubicBezTo>
                    <a:pt x="350975" y="409237"/>
                    <a:pt x="357419" y="406900"/>
                    <a:pt x="361178" y="401782"/>
                  </a:cubicBezTo>
                  <a:cubicBezTo>
                    <a:pt x="364938" y="396665"/>
                    <a:pt x="365285" y="389841"/>
                    <a:pt x="362063" y="384377"/>
                  </a:cubicBezTo>
                  <a:close/>
                  <a:moveTo>
                    <a:pt x="182131" y="31463"/>
                  </a:moveTo>
                  <a:cubicBezTo>
                    <a:pt x="253997" y="31463"/>
                    <a:pt x="312468" y="89934"/>
                    <a:pt x="312468" y="161799"/>
                  </a:cubicBezTo>
                  <a:cubicBezTo>
                    <a:pt x="312468" y="233665"/>
                    <a:pt x="253997" y="292136"/>
                    <a:pt x="182131" y="292136"/>
                  </a:cubicBezTo>
                  <a:cubicBezTo>
                    <a:pt x="110266" y="292136"/>
                    <a:pt x="51826" y="233665"/>
                    <a:pt x="51826" y="161799"/>
                  </a:cubicBezTo>
                  <a:cubicBezTo>
                    <a:pt x="51826" y="89934"/>
                    <a:pt x="110298" y="31463"/>
                    <a:pt x="182131" y="31463"/>
                  </a:cubicBezTo>
                  <a:close/>
                  <a:moveTo>
                    <a:pt x="135222" y="406868"/>
                  </a:moveTo>
                  <a:lnTo>
                    <a:pt x="106918" y="365770"/>
                  </a:lnTo>
                  <a:cubicBezTo>
                    <a:pt x="103348" y="360590"/>
                    <a:pt x="97030" y="358031"/>
                    <a:pt x="90870" y="359263"/>
                  </a:cubicBezTo>
                  <a:lnTo>
                    <a:pt x="46709" y="368108"/>
                  </a:lnTo>
                  <a:lnTo>
                    <a:pt x="89323" y="294221"/>
                  </a:lnTo>
                  <a:cubicBezTo>
                    <a:pt x="113709" y="311342"/>
                    <a:pt x="142961" y="321956"/>
                    <a:pt x="174613" y="323410"/>
                  </a:cubicBezTo>
                  <a:lnTo>
                    <a:pt x="135253" y="406868"/>
                  </a:lnTo>
                  <a:close/>
                  <a:moveTo>
                    <a:pt x="270865" y="357305"/>
                  </a:moveTo>
                  <a:cubicBezTo>
                    <a:pt x="264295" y="355694"/>
                    <a:pt x="257471" y="358473"/>
                    <a:pt x="253839" y="364159"/>
                  </a:cubicBezTo>
                  <a:lnTo>
                    <a:pt x="224998" y="409616"/>
                  </a:lnTo>
                  <a:lnTo>
                    <a:pt x="191861" y="360590"/>
                  </a:lnTo>
                  <a:lnTo>
                    <a:pt x="210498" y="321072"/>
                  </a:lnTo>
                  <a:cubicBezTo>
                    <a:pt x="233274" y="317028"/>
                    <a:pt x="254407" y="308247"/>
                    <a:pt x="272855" y="295706"/>
                  </a:cubicBezTo>
                  <a:lnTo>
                    <a:pt x="315911" y="368329"/>
                  </a:lnTo>
                  <a:lnTo>
                    <a:pt x="270865" y="357368"/>
                  </a:lnTo>
                  <a:close/>
                </a:path>
              </a:pathLst>
            </a:custGeom>
            <a:grpFill/>
            <a:ln w="3155" cap="flat">
              <a:noFill/>
              <a:prstDash val="solid"/>
              <a:miter/>
            </a:ln>
          </p:spPr>
          <p:txBody>
            <a:bodyPr rtlCol="0" anchor="ctr"/>
            <a:lstStyle/>
            <a:p>
              <a:endParaRPr lang="en-GB"/>
            </a:p>
          </p:txBody>
        </p:sp>
      </p:grpSp>
    </p:spTree>
    <p:extLst>
      <p:ext uri="{BB962C8B-B14F-4D97-AF65-F5344CB8AC3E}">
        <p14:creationId xmlns:p14="http://schemas.microsoft.com/office/powerpoint/2010/main" val="70529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C997DF6-2447-97FE-9556-04649849005B}"/>
              </a:ext>
            </a:extLst>
          </p:cNvPr>
          <p:cNvSpPr/>
          <p:nvPr/>
        </p:nvSpPr>
        <p:spPr>
          <a:xfrm>
            <a:off x="431825" y="2782888"/>
            <a:ext cx="2628397" cy="3472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9B41E89-77B1-EFE6-E5CF-F99DD0B0184E}"/>
              </a:ext>
            </a:extLst>
          </p:cNvPr>
          <p:cNvSpPr/>
          <p:nvPr/>
        </p:nvSpPr>
        <p:spPr>
          <a:xfrm>
            <a:off x="3290439" y="2788066"/>
            <a:ext cx="2628397" cy="3472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916D771-70BB-8358-78E8-EBD2010EAA7E}"/>
              </a:ext>
            </a:extLst>
          </p:cNvPr>
          <p:cNvSpPr/>
          <p:nvPr/>
        </p:nvSpPr>
        <p:spPr>
          <a:xfrm>
            <a:off x="6216251" y="2793751"/>
            <a:ext cx="2628397" cy="3472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51EA268-C952-B50B-2336-808BBD430D1D}"/>
              </a:ext>
            </a:extLst>
          </p:cNvPr>
          <p:cNvSpPr/>
          <p:nvPr/>
        </p:nvSpPr>
        <p:spPr>
          <a:xfrm>
            <a:off x="9120687" y="2796979"/>
            <a:ext cx="2628397" cy="3472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AFF3959C-EDA4-46A6-942B-BCE9E6F977DE}"/>
              </a:ext>
            </a:extLst>
          </p:cNvPr>
          <p:cNvSpPr>
            <a:spLocks noGrp="1"/>
          </p:cNvSpPr>
          <p:nvPr>
            <p:ph type="title"/>
          </p:nvPr>
        </p:nvSpPr>
        <p:spPr/>
        <p:txBody>
          <a:bodyPr/>
          <a:lstStyle/>
          <a:p>
            <a:r>
              <a:rPr lang="en-GB" dirty="0"/>
              <a:t>Proposed roadmap for 2023</a:t>
            </a:r>
          </a:p>
        </p:txBody>
      </p:sp>
      <p:sp>
        <p:nvSpPr>
          <p:cNvPr id="3" name="Footer Placeholder 2">
            <a:extLst>
              <a:ext uri="{FF2B5EF4-FFF2-40B4-BE49-F238E27FC236}">
                <a16:creationId xmlns:a16="http://schemas.microsoft.com/office/drawing/2014/main" id="{8BB65EE4-9CC0-4CA3-9443-A3D214AE4FFD}"/>
              </a:ext>
            </a:extLst>
          </p:cNvPr>
          <p:cNvSpPr>
            <a:spLocks noGrp="1"/>
          </p:cNvSpPr>
          <p:nvPr>
            <p:ph type="ftr" sz="quarter" idx="11"/>
          </p:nvPr>
        </p:nvSpPr>
        <p:spPr/>
        <p:txBody>
          <a:bodyPr/>
          <a:lstStyle/>
          <a:p>
            <a:r>
              <a:rPr lang="en-GB" dirty="0"/>
              <a:t>EHC Hub Customer Forum – November 2022</a:t>
            </a:r>
          </a:p>
        </p:txBody>
      </p:sp>
      <p:sp>
        <p:nvSpPr>
          <p:cNvPr id="4" name="Slide Number Placeholder 3">
            <a:extLst>
              <a:ext uri="{FF2B5EF4-FFF2-40B4-BE49-F238E27FC236}">
                <a16:creationId xmlns:a16="http://schemas.microsoft.com/office/drawing/2014/main" id="{C642351C-213C-45C5-9D35-E7D0D26BE201}"/>
              </a:ext>
            </a:extLst>
          </p:cNvPr>
          <p:cNvSpPr>
            <a:spLocks noGrp="1"/>
          </p:cNvSpPr>
          <p:nvPr>
            <p:ph type="sldNum" sz="quarter" idx="12"/>
          </p:nvPr>
        </p:nvSpPr>
        <p:spPr/>
        <p:txBody>
          <a:bodyPr/>
          <a:lstStyle/>
          <a:p>
            <a:fld id="{F6FF6BB6-49D7-41C9-91D9-C79E060998A9}" type="slidenum">
              <a:rPr lang="en-GB" smtClean="0"/>
              <a:pPr/>
              <a:t>4</a:t>
            </a:fld>
            <a:endParaRPr lang="en-GB" dirty="0"/>
          </a:p>
        </p:txBody>
      </p:sp>
      <p:sp>
        <p:nvSpPr>
          <p:cNvPr id="13" name="Content Placeholder 12">
            <a:extLst>
              <a:ext uri="{FF2B5EF4-FFF2-40B4-BE49-F238E27FC236}">
                <a16:creationId xmlns:a16="http://schemas.microsoft.com/office/drawing/2014/main" id="{4655D1B5-637C-40F8-A438-B2C57ABE37F6}"/>
              </a:ext>
            </a:extLst>
          </p:cNvPr>
          <p:cNvSpPr>
            <a:spLocks noGrp="1"/>
          </p:cNvSpPr>
          <p:nvPr>
            <p:ph sz="quarter" idx="13"/>
          </p:nvPr>
        </p:nvSpPr>
        <p:spPr>
          <a:xfrm>
            <a:off x="3290438" y="3250315"/>
            <a:ext cx="2628398" cy="2960913"/>
          </a:xfrm>
        </p:spPr>
        <p:txBody>
          <a:bodyPr/>
          <a:lstStyle/>
          <a:p>
            <a:pPr marL="285750" indent="-285750">
              <a:buFont typeface="Arial" panose="020B0604020202020204" pitchFamily="34" charset="0"/>
              <a:buChar char="•"/>
            </a:pPr>
            <a:r>
              <a:rPr lang="en-GB" dirty="0"/>
              <a:t>Information clearer and more accessible on a mobile phone</a:t>
            </a:r>
          </a:p>
          <a:p>
            <a:pPr marL="285750" indent="-285750">
              <a:buFont typeface="Arial" panose="020B0604020202020204" pitchFamily="34" charset="0"/>
              <a:buChar char="•"/>
            </a:pPr>
            <a:r>
              <a:rPr lang="en-GB" dirty="0"/>
              <a:t>Simpler account registration</a:t>
            </a:r>
          </a:p>
          <a:p>
            <a:pPr marL="285750" indent="-285750">
              <a:buFont typeface="Arial" panose="020B0604020202020204" pitchFamily="34" charset="0"/>
              <a:buChar char="•"/>
            </a:pPr>
            <a:r>
              <a:rPr lang="en-GB" dirty="0"/>
              <a:t>More context for parents/carers</a:t>
            </a:r>
          </a:p>
          <a:p>
            <a:pPr marL="285750" indent="-285750">
              <a:buFont typeface="Arial" panose="020B0604020202020204" pitchFamily="34" charset="0"/>
              <a:buChar char="•"/>
            </a:pPr>
            <a:r>
              <a:rPr lang="en-GB" dirty="0"/>
              <a:t>Updated Hub design</a:t>
            </a:r>
          </a:p>
        </p:txBody>
      </p:sp>
      <p:sp>
        <p:nvSpPr>
          <p:cNvPr id="14" name="Content Placeholder 13">
            <a:extLst>
              <a:ext uri="{FF2B5EF4-FFF2-40B4-BE49-F238E27FC236}">
                <a16:creationId xmlns:a16="http://schemas.microsoft.com/office/drawing/2014/main" id="{C92042D0-E213-41A1-BF05-D0377EAC8B05}"/>
              </a:ext>
            </a:extLst>
          </p:cNvPr>
          <p:cNvSpPr>
            <a:spLocks noGrp="1"/>
          </p:cNvSpPr>
          <p:nvPr>
            <p:ph sz="quarter" idx="14"/>
          </p:nvPr>
        </p:nvSpPr>
        <p:spPr>
          <a:xfrm>
            <a:off x="6209062" y="3250316"/>
            <a:ext cx="2628398" cy="2957720"/>
          </a:xfrm>
        </p:spPr>
        <p:txBody>
          <a:bodyPr/>
          <a:lstStyle/>
          <a:p>
            <a:pPr marL="285750" indent="-285750">
              <a:buFont typeface="Arial" panose="020B0604020202020204" pitchFamily="34" charset="0"/>
              <a:buChar char="•"/>
            </a:pPr>
            <a:r>
              <a:rPr lang="en-GB" dirty="0"/>
              <a:t>Improving the way that an EHC Plan is written online</a:t>
            </a:r>
          </a:p>
          <a:p>
            <a:pPr marL="285750" indent="-285750">
              <a:buFont typeface="Arial" panose="020B0604020202020204" pitchFamily="34" charset="0"/>
              <a:buChar char="•"/>
            </a:pPr>
            <a:r>
              <a:rPr lang="en-GB" dirty="0"/>
              <a:t>Making it simpler and clearer for parents and carers to add their comments</a:t>
            </a:r>
          </a:p>
        </p:txBody>
      </p:sp>
      <p:sp>
        <p:nvSpPr>
          <p:cNvPr id="15" name="Content Placeholder 14">
            <a:extLst>
              <a:ext uri="{FF2B5EF4-FFF2-40B4-BE49-F238E27FC236}">
                <a16:creationId xmlns:a16="http://schemas.microsoft.com/office/drawing/2014/main" id="{4F1AD1D5-9C80-4E46-8252-9CD3F55DC5F4}"/>
              </a:ext>
            </a:extLst>
          </p:cNvPr>
          <p:cNvSpPr>
            <a:spLocks noGrp="1"/>
          </p:cNvSpPr>
          <p:nvPr>
            <p:ph sz="quarter" idx="15"/>
          </p:nvPr>
        </p:nvSpPr>
        <p:spPr>
          <a:xfrm>
            <a:off x="9120688" y="3250316"/>
            <a:ext cx="2628398" cy="2957720"/>
          </a:xfrm>
        </p:spPr>
        <p:txBody>
          <a:bodyPr/>
          <a:lstStyle/>
          <a:p>
            <a:pPr marL="285750" indent="-285750">
              <a:buFont typeface="Arial" panose="020B0604020202020204" pitchFamily="34" charset="0"/>
              <a:buChar char="•"/>
            </a:pPr>
            <a:r>
              <a:rPr lang="en-GB" dirty="0"/>
              <a:t>Automatically save changes</a:t>
            </a:r>
          </a:p>
        </p:txBody>
      </p:sp>
      <p:sp>
        <p:nvSpPr>
          <p:cNvPr id="16" name="Text Placeholder 15">
            <a:extLst>
              <a:ext uri="{FF2B5EF4-FFF2-40B4-BE49-F238E27FC236}">
                <a16:creationId xmlns:a16="http://schemas.microsoft.com/office/drawing/2014/main" id="{1BD03796-44C0-4B15-89CC-FFEFC59E89EC}"/>
              </a:ext>
            </a:extLst>
          </p:cNvPr>
          <p:cNvSpPr>
            <a:spLocks noGrp="1"/>
          </p:cNvSpPr>
          <p:nvPr>
            <p:ph type="body" sz="quarter" idx="16"/>
          </p:nvPr>
        </p:nvSpPr>
        <p:spPr>
          <a:xfrm>
            <a:off x="3290439" y="1976854"/>
            <a:ext cx="2628398" cy="811212"/>
          </a:xfrm>
        </p:spPr>
        <p:txBody>
          <a:bodyPr/>
          <a:lstStyle/>
          <a:p>
            <a:r>
              <a:rPr lang="en-GB" dirty="0"/>
              <a:t>Mobile view</a:t>
            </a:r>
          </a:p>
        </p:txBody>
      </p:sp>
      <p:sp>
        <p:nvSpPr>
          <p:cNvPr id="17" name="Text Placeholder 16">
            <a:extLst>
              <a:ext uri="{FF2B5EF4-FFF2-40B4-BE49-F238E27FC236}">
                <a16:creationId xmlns:a16="http://schemas.microsoft.com/office/drawing/2014/main" id="{93834619-0610-410E-AC4F-E6F8E2F56F2D}"/>
              </a:ext>
            </a:extLst>
          </p:cNvPr>
          <p:cNvSpPr>
            <a:spLocks noGrp="1"/>
          </p:cNvSpPr>
          <p:nvPr>
            <p:ph type="body" sz="quarter" idx="17"/>
          </p:nvPr>
        </p:nvSpPr>
        <p:spPr>
          <a:xfrm>
            <a:off x="6209062" y="1976854"/>
            <a:ext cx="2628398" cy="811212"/>
          </a:xfrm>
        </p:spPr>
        <p:txBody>
          <a:bodyPr/>
          <a:lstStyle/>
          <a:p>
            <a:r>
              <a:rPr lang="en-GB" dirty="0"/>
              <a:t>EHC Plan</a:t>
            </a:r>
          </a:p>
        </p:txBody>
      </p:sp>
      <p:sp>
        <p:nvSpPr>
          <p:cNvPr id="18" name="Text Placeholder 17">
            <a:extLst>
              <a:ext uri="{FF2B5EF4-FFF2-40B4-BE49-F238E27FC236}">
                <a16:creationId xmlns:a16="http://schemas.microsoft.com/office/drawing/2014/main" id="{8F7514BC-AB20-494B-9F15-1753D8DA6C3A}"/>
              </a:ext>
            </a:extLst>
          </p:cNvPr>
          <p:cNvSpPr>
            <a:spLocks noGrp="1"/>
          </p:cNvSpPr>
          <p:nvPr>
            <p:ph type="body" sz="quarter" idx="18"/>
          </p:nvPr>
        </p:nvSpPr>
        <p:spPr>
          <a:xfrm>
            <a:off x="9122967" y="1976854"/>
            <a:ext cx="2628398" cy="811212"/>
          </a:xfrm>
        </p:spPr>
        <p:txBody>
          <a:bodyPr/>
          <a:lstStyle/>
          <a:p>
            <a:r>
              <a:rPr lang="en-GB" dirty="0"/>
              <a:t>Auto save</a:t>
            </a:r>
          </a:p>
        </p:txBody>
      </p:sp>
      <p:grpSp>
        <p:nvGrpSpPr>
          <p:cNvPr id="34" name="Graphic 8">
            <a:extLst>
              <a:ext uri="{FF2B5EF4-FFF2-40B4-BE49-F238E27FC236}">
                <a16:creationId xmlns:a16="http://schemas.microsoft.com/office/drawing/2014/main" id="{B465CACD-BF2F-42C0-8B9D-57EF316622BF}"/>
              </a:ext>
            </a:extLst>
          </p:cNvPr>
          <p:cNvGrpSpPr/>
          <p:nvPr/>
        </p:nvGrpSpPr>
        <p:grpSpPr>
          <a:xfrm>
            <a:off x="10984801" y="2143828"/>
            <a:ext cx="567254" cy="501334"/>
            <a:chOff x="8077403" y="4961862"/>
            <a:chExt cx="753456" cy="665899"/>
          </a:xfrm>
          <a:solidFill>
            <a:schemeClr val="bg1"/>
          </a:solidFill>
        </p:grpSpPr>
        <p:sp>
          <p:nvSpPr>
            <p:cNvPr id="35" name="Freeform: Shape 34">
              <a:extLst>
                <a:ext uri="{FF2B5EF4-FFF2-40B4-BE49-F238E27FC236}">
                  <a16:creationId xmlns:a16="http://schemas.microsoft.com/office/drawing/2014/main" id="{D540BCD9-038A-4F9A-94DD-FB6DD43C38E2}"/>
                </a:ext>
              </a:extLst>
            </p:cNvPr>
            <p:cNvSpPr/>
            <p:nvPr/>
          </p:nvSpPr>
          <p:spPr>
            <a:xfrm>
              <a:off x="8537839" y="5254282"/>
              <a:ext cx="293020" cy="373478"/>
            </a:xfrm>
            <a:custGeom>
              <a:avLst/>
              <a:gdLst>
                <a:gd name="connsiteX0" fmla="*/ 241720 w 293020"/>
                <a:gd name="connsiteY0" fmla="*/ 32 h 373478"/>
                <a:gd name="connsiteX1" fmla="*/ 113784 w 293020"/>
                <a:gd name="connsiteY1" fmla="*/ 32 h 373478"/>
                <a:gd name="connsiteX2" fmla="*/ 102096 w 293020"/>
                <a:gd name="connsiteY2" fmla="*/ 5212 h 373478"/>
                <a:gd name="connsiteX3" fmla="*/ 4044 w 293020"/>
                <a:gd name="connsiteY3" fmla="*/ 113911 h 373478"/>
                <a:gd name="connsiteX4" fmla="*/ 0 w 293020"/>
                <a:gd name="connsiteY4" fmla="*/ 124461 h 373478"/>
                <a:gd name="connsiteX5" fmla="*/ 0 w 293020"/>
                <a:gd name="connsiteY5" fmla="*/ 322178 h 373478"/>
                <a:gd name="connsiteX6" fmla="*/ 51301 w 293020"/>
                <a:gd name="connsiteY6" fmla="*/ 373479 h 373478"/>
                <a:gd name="connsiteX7" fmla="*/ 241720 w 293020"/>
                <a:gd name="connsiteY7" fmla="*/ 373479 h 373478"/>
                <a:gd name="connsiteX8" fmla="*/ 293021 w 293020"/>
                <a:gd name="connsiteY8" fmla="*/ 322178 h 373478"/>
                <a:gd name="connsiteX9" fmla="*/ 293021 w 293020"/>
                <a:gd name="connsiteY9" fmla="*/ 51301 h 373478"/>
                <a:gd name="connsiteX10" fmla="*/ 241720 w 293020"/>
                <a:gd name="connsiteY10" fmla="*/ 0 h 373478"/>
                <a:gd name="connsiteX11" fmla="*/ 261558 w 293020"/>
                <a:gd name="connsiteY11" fmla="*/ 322209 h 373478"/>
                <a:gd name="connsiteX12" fmla="*/ 241720 w 293020"/>
                <a:gd name="connsiteY12" fmla="*/ 342047 h 373478"/>
                <a:gd name="connsiteX13" fmla="*/ 51301 w 293020"/>
                <a:gd name="connsiteY13" fmla="*/ 342047 h 373478"/>
                <a:gd name="connsiteX14" fmla="*/ 31463 w 293020"/>
                <a:gd name="connsiteY14" fmla="*/ 322209 h 373478"/>
                <a:gd name="connsiteX15" fmla="*/ 31463 w 293020"/>
                <a:gd name="connsiteY15" fmla="*/ 130527 h 373478"/>
                <a:gd name="connsiteX16" fmla="*/ 120797 w 293020"/>
                <a:gd name="connsiteY16" fmla="*/ 31495 h 373478"/>
                <a:gd name="connsiteX17" fmla="*/ 241720 w 293020"/>
                <a:gd name="connsiteY17" fmla="*/ 31495 h 373478"/>
                <a:gd name="connsiteX18" fmla="*/ 261558 w 293020"/>
                <a:gd name="connsiteY18" fmla="*/ 51332 h 373478"/>
                <a:gd name="connsiteX19" fmla="*/ 261558 w 293020"/>
                <a:gd name="connsiteY19" fmla="*/ 322209 h 37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3020" h="373478">
                  <a:moveTo>
                    <a:pt x="241720" y="32"/>
                  </a:moveTo>
                  <a:lnTo>
                    <a:pt x="113784" y="32"/>
                  </a:lnTo>
                  <a:cubicBezTo>
                    <a:pt x="109330" y="32"/>
                    <a:pt x="105097" y="1927"/>
                    <a:pt x="102096" y="5212"/>
                  </a:cubicBezTo>
                  <a:lnTo>
                    <a:pt x="4044" y="113911"/>
                  </a:lnTo>
                  <a:cubicBezTo>
                    <a:pt x="1421" y="116817"/>
                    <a:pt x="0" y="120576"/>
                    <a:pt x="0" y="124461"/>
                  </a:cubicBezTo>
                  <a:lnTo>
                    <a:pt x="0" y="322178"/>
                  </a:lnTo>
                  <a:cubicBezTo>
                    <a:pt x="0" y="350482"/>
                    <a:pt x="23029" y="373479"/>
                    <a:pt x="51301" y="373479"/>
                  </a:cubicBezTo>
                  <a:lnTo>
                    <a:pt x="241720" y="373479"/>
                  </a:lnTo>
                  <a:cubicBezTo>
                    <a:pt x="270024" y="373479"/>
                    <a:pt x="293021" y="350450"/>
                    <a:pt x="293021" y="322178"/>
                  </a:cubicBezTo>
                  <a:lnTo>
                    <a:pt x="293021" y="51301"/>
                  </a:lnTo>
                  <a:cubicBezTo>
                    <a:pt x="293021" y="22997"/>
                    <a:pt x="269992" y="0"/>
                    <a:pt x="241720" y="0"/>
                  </a:cubicBezTo>
                  <a:close/>
                  <a:moveTo>
                    <a:pt x="261558" y="322209"/>
                  </a:moveTo>
                  <a:cubicBezTo>
                    <a:pt x="261558" y="333139"/>
                    <a:pt x="252650" y="342047"/>
                    <a:pt x="241720" y="342047"/>
                  </a:cubicBezTo>
                  <a:lnTo>
                    <a:pt x="51301" y="342047"/>
                  </a:lnTo>
                  <a:cubicBezTo>
                    <a:pt x="40371" y="342047"/>
                    <a:pt x="31463" y="333139"/>
                    <a:pt x="31463" y="322209"/>
                  </a:cubicBezTo>
                  <a:lnTo>
                    <a:pt x="31463" y="130527"/>
                  </a:lnTo>
                  <a:lnTo>
                    <a:pt x="120797" y="31495"/>
                  </a:lnTo>
                  <a:lnTo>
                    <a:pt x="241720" y="31495"/>
                  </a:lnTo>
                  <a:cubicBezTo>
                    <a:pt x="252650" y="31495"/>
                    <a:pt x="261558" y="40403"/>
                    <a:pt x="261558" y="51332"/>
                  </a:cubicBezTo>
                  <a:lnTo>
                    <a:pt x="261558" y="322209"/>
                  </a:lnTo>
                  <a:close/>
                </a:path>
              </a:pathLst>
            </a:custGeom>
            <a:grpFill/>
            <a:ln w="315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C2314EA-FF0E-472B-AE71-69EA42786BE9}"/>
                </a:ext>
              </a:extLst>
            </p:cNvPr>
            <p:cNvSpPr/>
            <p:nvPr/>
          </p:nvSpPr>
          <p:spPr>
            <a:xfrm>
              <a:off x="8077403" y="4961862"/>
              <a:ext cx="475275" cy="359073"/>
            </a:xfrm>
            <a:custGeom>
              <a:avLst/>
              <a:gdLst>
                <a:gd name="connsiteX0" fmla="*/ 473925 w 475275"/>
                <a:gd name="connsiteY0" fmla="*/ 349723 h 359073"/>
                <a:gd name="connsiteX1" fmla="*/ 471176 w 475275"/>
                <a:gd name="connsiteY1" fmla="*/ 332760 h 359073"/>
                <a:gd name="connsiteX2" fmla="*/ 400701 w 475275"/>
                <a:gd name="connsiteY2" fmla="*/ 256030 h 359073"/>
                <a:gd name="connsiteX3" fmla="*/ 389898 w 475275"/>
                <a:gd name="connsiteY3" fmla="*/ 246932 h 359073"/>
                <a:gd name="connsiteX4" fmla="*/ 401522 w 475275"/>
                <a:gd name="connsiteY4" fmla="*/ 216101 h 359073"/>
                <a:gd name="connsiteX5" fmla="*/ 401522 w 475275"/>
                <a:gd name="connsiteY5" fmla="*/ 46878 h 359073"/>
                <a:gd name="connsiteX6" fmla="*/ 354644 w 475275"/>
                <a:gd name="connsiteY6" fmla="*/ 0 h 359073"/>
                <a:gd name="connsiteX7" fmla="*/ 120600 w 475275"/>
                <a:gd name="connsiteY7" fmla="*/ 0 h 359073"/>
                <a:gd name="connsiteX8" fmla="*/ 73722 w 475275"/>
                <a:gd name="connsiteY8" fmla="*/ 46878 h 359073"/>
                <a:gd name="connsiteX9" fmla="*/ 73722 w 475275"/>
                <a:gd name="connsiteY9" fmla="*/ 216101 h 359073"/>
                <a:gd name="connsiteX10" fmla="*/ 85347 w 475275"/>
                <a:gd name="connsiteY10" fmla="*/ 246932 h 359073"/>
                <a:gd name="connsiteX11" fmla="*/ 74575 w 475275"/>
                <a:gd name="connsiteY11" fmla="*/ 256030 h 359073"/>
                <a:gd name="connsiteX12" fmla="*/ 4100 w 475275"/>
                <a:gd name="connsiteY12" fmla="*/ 332760 h 359073"/>
                <a:gd name="connsiteX13" fmla="*/ 1351 w 475275"/>
                <a:gd name="connsiteY13" fmla="*/ 349723 h 359073"/>
                <a:gd name="connsiteX14" fmla="*/ 15756 w 475275"/>
                <a:gd name="connsiteY14" fmla="*/ 359074 h 359073"/>
                <a:gd name="connsiteX15" fmla="*/ 459520 w 475275"/>
                <a:gd name="connsiteY15" fmla="*/ 359074 h 359073"/>
                <a:gd name="connsiteX16" fmla="*/ 473925 w 475275"/>
                <a:gd name="connsiteY16" fmla="*/ 349723 h 359073"/>
                <a:gd name="connsiteX17" fmla="*/ 105216 w 475275"/>
                <a:gd name="connsiteY17" fmla="*/ 46910 h 359073"/>
                <a:gd name="connsiteX18" fmla="*/ 120632 w 475275"/>
                <a:gd name="connsiteY18" fmla="*/ 31494 h 359073"/>
                <a:gd name="connsiteX19" fmla="*/ 354676 w 475275"/>
                <a:gd name="connsiteY19" fmla="*/ 31494 h 359073"/>
                <a:gd name="connsiteX20" fmla="*/ 370091 w 475275"/>
                <a:gd name="connsiteY20" fmla="*/ 46910 h 359073"/>
                <a:gd name="connsiteX21" fmla="*/ 370091 w 475275"/>
                <a:gd name="connsiteY21" fmla="*/ 216133 h 359073"/>
                <a:gd name="connsiteX22" fmla="*/ 354676 w 475275"/>
                <a:gd name="connsiteY22" fmla="*/ 231548 h 359073"/>
                <a:gd name="connsiteX23" fmla="*/ 120632 w 475275"/>
                <a:gd name="connsiteY23" fmla="*/ 231548 h 359073"/>
                <a:gd name="connsiteX24" fmla="*/ 105216 w 475275"/>
                <a:gd name="connsiteY24" fmla="*/ 216133 h 359073"/>
                <a:gd name="connsiteX25" fmla="*/ 105216 w 475275"/>
                <a:gd name="connsiteY25" fmla="*/ 46910 h 359073"/>
                <a:gd name="connsiteX26" fmla="*/ 238586 w 475275"/>
                <a:gd name="connsiteY26" fmla="*/ 327611 h 359073"/>
                <a:gd name="connsiteX27" fmla="*/ 51388 w 475275"/>
                <a:gd name="connsiteY27" fmla="*/ 327611 h 359073"/>
                <a:gd name="connsiteX28" fmla="*/ 97288 w 475275"/>
                <a:gd name="connsiteY28" fmla="*/ 277858 h 359073"/>
                <a:gd name="connsiteX29" fmla="*/ 127329 w 475275"/>
                <a:gd name="connsiteY29" fmla="*/ 263043 h 359073"/>
                <a:gd name="connsiteX30" fmla="*/ 347947 w 475275"/>
                <a:gd name="connsiteY30" fmla="*/ 263043 h 359073"/>
                <a:gd name="connsiteX31" fmla="*/ 378020 w 475275"/>
                <a:gd name="connsiteY31" fmla="*/ 277858 h 359073"/>
                <a:gd name="connsiteX32" fmla="*/ 423919 w 475275"/>
                <a:gd name="connsiteY32" fmla="*/ 327611 h 359073"/>
                <a:gd name="connsiteX33" fmla="*/ 238586 w 475275"/>
                <a:gd name="connsiteY33" fmla="*/ 327611 h 35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5275" h="359073">
                  <a:moveTo>
                    <a:pt x="473925" y="349723"/>
                  </a:moveTo>
                  <a:cubicBezTo>
                    <a:pt x="476452" y="344037"/>
                    <a:pt x="475378" y="337372"/>
                    <a:pt x="471176" y="332760"/>
                  </a:cubicBezTo>
                  <a:cubicBezTo>
                    <a:pt x="468933" y="330265"/>
                    <a:pt x="415864" y="271825"/>
                    <a:pt x="400701" y="256030"/>
                  </a:cubicBezTo>
                  <a:cubicBezTo>
                    <a:pt x="397353" y="252523"/>
                    <a:pt x="393688" y="249523"/>
                    <a:pt x="389898" y="246932"/>
                  </a:cubicBezTo>
                  <a:cubicBezTo>
                    <a:pt x="397131" y="238688"/>
                    <a:pt x="401522" y="227916"/>
                    <a:pt x="401522" y="216101"/>
                  </a:cubicBezTo>
                  <a:lnTo>
                    <a:pt x="401522" y="46878"/>
                  </a:lnTo>
                  <a:cubicBezTo>
                    <a:pt x="401522" y="21038"/>
                    <a:pt x="380484" y="0"/>
                    <a:pt x="354644" y="0"/>
                  </a:cubicBezTo>
                  <a:lnTo>
                    <a:pt x="120600" y="0"/>
                  </a:lnTo>
                  <a:cubicBezTo>
                    <a:pt x="94760" y="0"/>
                    <a:pt x="73722" y="21038"/>
                    <a:pt x="73722" y="46878"/>
                  </a:cubicBezTo>
                  <a:lnTo>
                    <a:pt x="73722" y="216101"/>
                  </a:lnTo>
                  <a:cubicBezTo>
                    <a:pt x="73722" y="227916"/>
                    <a:pt x="78144" y="238656"/>
                    <a:pt x="85347" y="246932"/>
                  </a:cubicBezTo>
                  <a:cubicBezTo>
                    <a:pt x="81587" y="249523"/>
                    <a:pt x="77923" y="252523"/>
                    <a:pt x="74575" y="256030"/>
                  </a:cubicBezTo>
                  <a:cubicBezTo>
                    <a:pt x="59412" y="271825"/>
                    <a:pt x="6342" y="330265"/>
                    <a:pt x="4100" y="332760"/>
                  </a:cubicBezTo>
                  <a:cubicBezTo>
                    <a:pt x="-102" y="337372"/>
                    <a:pt x="-1176" y="344006"/>
                    <a:pt x="1351" y="349723"/>
                  </a:cubicBezTo>
                  <a:cubicBezTo>
                    <a:pt x="3878" y="355409"/>
                    <a:pt x="9501" y="359074"/>
                    <a:pt x="15756" y="359074"/>
                  </a:cubicBezTo>
                  <a:lnTo>
                    <a:pt x="459520" y="359074"/>
                  </a:lnTo>
                  <a:cubicBezTo>
                    <a:pt x="465743" y="359074"/>
                    <a:pt x="471397" y="355409"/>
                    <a:pt x="473925" y="349723"/>
                  </a:cubicBezTo>
                  <a:close/>
                  <a:moveTo>
                    <a:pt x="105216" y="46910"/>
                  </a:moveTo>
                  <a:cubicBezTo>
                    <a:pt x="105216" y="38412"/>
                    <a:pt x="112134" y="31494"/>
                    <a:pt x="120632" y="31494"/>
                  </a:cubicBezTo>
                  <a:lnTo>
                    <a:pt x="354676" y="31494"/>
                  </a:lnTo>
                  <a:cubicBezTo>
                    <a:pt x="363173" y="31494"/>
                    <a:pt x="370091" y="38412"/>
                    <a:pt x="370091" y="46910"/>
                  </a:cubicBezTo>
                  <a:lnTo>
                    <a:pt x="370091" y="216133"/>
                  </a:lnTo>
                  <a:cubicBezTo>
                    <a:pt x="370091" y="224630"/>
                    <a:pt x="363173" y="231548"/>
                    <a:pt x="354676" y="231548"/>
                  </a:cubicBezTo>
                  <a:lnTo>
                    <a:pt x="120632" y="231548"/>
                  </a:lnTo>
                  <a:cubicBezTo>
                    <a:pt x="112134" y="231548"/>
                    <a:pt x="105216" y="224630"/>
                    <a:pt x="105216" y="216133"/>
                  </a:cubicBezTo>
                  <a:lnTo>
                    <a:pt x="105216" y="46910"/>
                  </a:lnTo>
                  <a:close/>
                  <a:moveTo>
                    <a:pt x="238586" y="327611"/>
                  </a:moveTo>
                  <a:lnTo>
                    <a:pt x="51388" y="327611"/>
                  </a:lnTo>
                  <a:cubicBezTo>
                    <a:pt x="68131" y="309258"/>
                    <a:pt x="88948" y="286545"/>
                    <a:pt x="97288" y="277858"/>
                  </a:cubicBezTo>
                  <a:cubicBezTo>
                    <a:pt x="106038" y="268760"/>
                    <a:pt x="121011" y="264275"/>
                    <a:pt x="127329" y="263043"/>
                  </a:cubicBezTo>
                  <a:lnTo>
                    <a:pt x="347947" y="263043"/>
                  </a:lnTo>
                  <a:cubicBezTo>
                    <a:pt x="354265" y="264275"/>
                    <a:pt x="369270" y="268760"/>
                    <a:pt x="378020" y="277858"/>
                  </a:cubicBezTo>
                  <a:cubicBezTo>
                    <a:pt x="386360" y="286545"/>
                    <a:pt x="407177" y="309258"/>
                    <a:pt x="423919" y="327611"/>
                  </a:cubicBezTo>
                  <a:lnTo>
                    <a:pt x="238586" y="327611"/>
                  </a:lnTo>
                  <a:close/>
                </a:path>
              </a:pathLst>
            </a:custGeom>
            <a:grpFill/>
            <a:ln w="3155"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97753D9A-5678-4766-AA17-5B49E115334E}"/>
                </a:ext>
              </a:extLst>
            </p:cNvPr>
            <p:cNvSpPr/>
            <p:nvPr/>
          </p:nvSpPr>
          <p:spPr>
            <a:xfrm>
              <a:off x="8613148" y="5402973"/>
              <a:ext cx="156745" cy="31462"/>
            </a:xfrm>
            <a:custGeom>
              <a:avLst/>
              <a:gdLst>
                <a:gd name="connsiteX0" fmla="*/ 141014 w 156745"/>
                <a:gd name="connsiteY0" fmla="*/ 0 h 31462"/>
                <a:gd name="connsiteX1" fmla="*/ 15731 w 156745"/>
                <a:gd name="connsiteY1" fmla="*/ 0 h 31462"/>
                <a:gd name="connsiteX2" fmla="*/ 0 w 156745"/>
                <a:gd name="connsiteY2" fmla="*/ 15731 h 31462"/>
                <a:gd name="connsiteX3" fmla="*/ 15731 w 156745"/>
                <a:gd name="connsiteY3" fmla="*/ 31463 h 31462"/>
                <a:gd name="connsiteX4" fmla="*/ 141014 w 156745"/>
                <a:gd name="connsiteY4" fmla="*/ 31463 h 31462"/>
                <a:gd name="connsiteX5" fmla="*/ 156745 w 156745"/>
                <a:gd name="connsiteY5" fmla="*/ 15731 h 31462"/>
                <a:gd name="connsiteX6" fmla="*/ 141014 w 156745"/>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5" h="31462">
                  <a:moveTo>
                    <a:pt x="141014" y="0"/>
                  </a:moveTo>
                  <a:lnTo>
                    <a:pt x="15731" y="0"/>
                  </a:lnTo>
                  <a:cubicBezTo>
                    <a:pt x="7044" y="0"/>
                    <a:pt x="0" y="7044"/>
                    <a:pt x="0" y="15731"/>
                  </a:cubicBezTo>
                  <a:cubicBezTo>
                    <a:pt x="0" y="24418"/>
                    <a:pt x="7044" y="31463"/>
                    <a:pt x="15731" y="31463"/>
                  </a:cubicBezTo>
                  <a:lnTo>
                    <a:pt x="141014" y="31463"/>
                  </a:lnTo>
                  <a:cubicBezTo>
                    <a:pt x="149701" y="31463"/>
                    <a:pt x="156745" y="24418"/>
                    <a:pt x="156745" y="15731"/>
                  </a:cubicBezTo>
                  <a:cubicBezTo>
                    <a:pt x="156745" y="7044"/>
                    <a:pt x="149701" y="0"/>
                    <a:pt x="141014" y="0"/>
                  </a:cubicBezTo>
                  <a:close/>
                </a:path>
              </a:pathLst>
            </a:custGeom>
            <a:grpFill/>
            <a:ln w="315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21FC1AE7-C4FE-4B9C-BA9B-694B1C9CE923}"/>
                </a:ext>
              </a:extLst>
            </p:cNvPr>
            <p:cNvSpPr/>
            <p:nvPr/>
          </p:nvSpPr>
          <p:spPr>
            <a:xfrm>
              <a:off x="8613148" y="5466783"/>
              <a:ext cx="156745" cy="31463"/>
            </a:xfrm>
            <a:custGeom>
              <a:avLst/>
              <a:gdLst>
                <a:gd name="connsiteX0" fmla="*/ 141014 w 156745"/>
                <a:gd name="connsiteY0" fmla="*/ 0 h 31463"/>
                <a:gd name="connsiteX1" fmla="*/ 15731 w 156745"/>
                <a:gd name="connsiteY1" fmla="*/ 0 h 31463"/>
                <a:gd name="connsiteX2" fmla="*/ 0 w 156745"/>
                <a:gd name="connsiteY2" fmla="*/ 15731 h 31463"/>
                <a:gd name="connsiteX3" fmla="*/ 15731 w 156745"/>
                <a:gd name="connsiteY3" fmla="*/ 31463 h 31463"/>
                <a:gd name="connsiteX4" fmla="*/ 141014 w 156745"/>
                <a:gd name="connsiteY4" fmla="*/ 31463 h 31463"/>
                <a:gd name="connsiteX5" fmla="*/ 156745 w 156745"/>
                <a:gd name="connsiteY5" fmla="*/ 15731 h 31463"/>
                <a:gd name="connsiteX6" fmla="*/ 141014 w 156745"/>
                <a:gd name="connsiteY6" fmla="*/ 0 h 3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5" h="31463">
                  <a:moveTo>
                    <a:pt x="141014" y="0"/>
                  </a:moveTo>
                  <a:lnTo>
                    <a:pt x="15731" y="0"/>
                  </a:lnTo>
                  <a:cubicBezTo>
                    <a:pt x="7044" y="0"/>
                    <a:pt x="0" y="7044"/>
                    <a:pt x="0" y="15731"/>
                  </a:cubicBezTo>
                  <a:cubicBezTo>
                    <a:pt x="0" y="24418"/>
                    <a:pt x="7044" y="31463"/>
                    <a:pt x="15731" y="31463"/>
                  </a:cubicBezTo>
                  <a:lnTo>
                    <a:pt x="141014" y="31463"/>
                  </a:lnTo>
                  <a:cubicBezTo>
                    <a:pt x="149701" y="31463"/>
                    <a:pt x="156745" y="24418"/>
                    <a:pt x="156745" y="15731"/>
                  </a:cubicBezTo>
                  <a:cubicBezTo>
                    <a:pt x="156745" y="7044"/>
                    <a:pt x="149701" y="0"/>
                    <a:pt x="141014" y="0"/>
                  </a:cubicBezTo>
                  <a:close/>
                </a:path>
              </a:pathLst>
            </a:custGeom>
            <a:grpFill/>
            <a:ln w="315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207122A7-8ADC-4315-B435-958348B336D5}"/>
                </a:ext>
              </a:extLst>
            </p:cNvPr>
            <p:cNvSpPr/>
            <p:nvPr/>
          </p:nvSpPr>
          <p:spPr>
            <a:xfrm>
              <a:off x="8499867" y="5017615"/>
              <a:ext cx="190232" cy="197813"/>
            </a:xfrm>
            <a:custGeom>
              <a:avLst/>
              <a:gdLst>
                <a:gd name="connsiteX0" fmla="*/ 35224 w 190232"/>
                <a:gd name="connsiteY0" fmla="*/ 114544 h 197813"/>
                <a:gd name="connsiteX1" fmla="*/ 48902 w 190232"/>
                <a:gd name="connsiteY1" fmla="*/ 122473 h 197813"/>
                <a:gd name="connsiteX2" fmla="*/ 56705 w 190232"/>
                <a:gd name="connsiteY2" fmla="*/ 120388 h 197813"/>
                <a:gd name="connsiteX3" fmla="*/ 62548 w 190232"/>
                <a:gd name="connsiteY3" fmla="*/ 98907 h 197813"/>
                <a:gd name="connsiteX4" fmla="*/ 48397 w 190232"/>
                <a:gd name="connsiteY4" fmla="*/ 74142 h 197813"/>
                <a:gd name="connsiteX5" fmla="*/ 159685 w 190232"/>
                <a:gd name="connsiteY5" fmla="*/ 187420 h 197813"/>
                <a:gd name="connsiteX6" fmla="*/ 174469 w 190232"/>
                <a:gd name="connsiteY6" fmla="*/ 197813 h 197813"/>
                <a:gd name="connsiteX7" fmla="*/ 179839 w 190232"/>
                <a:gd name="connsiteY7" fmla="*/ 196865 h 197813"/>
                <a:gd name="connsiteX8" fmla="*/ 189284 w 190232"/>
                <a:gd name="connsiteY8" fmla="*/ 176711 h 197813"/>
                <a:gd name="connsiteX9" fmla="*/ 56578 w 190232"/>
                <a:gd name="connsiteY9" fmla="*/ 43626 h 197813"/>
                <a:gd name="connsiteX10" fmla="*/ 81470 w 190232"/>
                <a:gd name="connsiteY10" fmla="*/ 29411 h 197813"/>
                <a:gd name="connsiteX11" fmla="*/ 87314 w 190232"/>
                <a:gd name="connsiteY11" fmla="*/ 7931 h 197813"/>
                <a:gd name="connsiteX12" fmla="*/ 65834 w 190232"/>
                <a:gd name="connsiteY12" fmla="*/ 2087 h 197813"/>
                <a:gd name="connsiteX13" fmla="*/ 7931 w 190232"/>
                <a:gd name="connsiteY13" fmla="*/ 35161 h 197813"/>
                <a:gd name="connsiteX14" fmla="*/ 2087 w 190232"/>
                <a:gd name="connsiteY14" fmla="*/ 56641 h 197813"/>
                <a:gd name="connsiteX15" fmla="*/ 35161 w 190232"/>
                <a:gd name="connsiteY15" fmla="*/ 114544 h 19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232" h="197813">
                  <a:moveTo>
                    <a:pt x="35224" y="114544"/>
                  </a:moveTo>
                  <a:cubicBezTo>
                    <a:pt x="38130" y="119630"/>
                    <a:pt x="43437" y="122473"/>
                    <a:pt x="48902" y="122473"/>
                  </a:cubicBezTo>
                  <a:cubicBezTo>
                    <a:pt x="51556" y="122473"/>
                    <a:pt x="54241" y="121810"/>
                    <a:pt x="56705" y="120388"/>
                  </a:cubicBezTo>
                  <a:cubicBezTo>
                    <a:pt x="64254" y="116060"/>
                    <a:pt x="66876" y="106457"/>
                    <a:pt x="62548" y="98907"/>
                  </a:cubicBezTo>
                  <a:lnTo>
                    <a:pt x="48397" y="74142"/>
                  </a:lnTo>
                  <a:cubicBezTo>
                    <a:pt x="99476" y="93790"/>
                    <a:pt x="140795" y="135203"/>
                    <a:pt x="159685" y="187420"/>
                  </a:cubicBezTo>
                  <a:cubicBezTo>
                    <a:pt x="161991" y="193833"/>
                    <a:pt x="168056" y="197813"/>
                    <a:pt x="174469" y="197813"/>
                  </a:cubicBezTo>
                  <a:cubicBezTo>
                    <a:pt x="176238" y="197813"/>
                    <a:pt x="178070" y="197497"/>
                    <a:pt x="179839" y="196865"/>
                  </a:cubicBezTo>
                  <a:cubicBezTo>
                    <a:pt x="188020" y="193896"/>
                    <a:pt x="192253" y="184893"/>
                    <a:pt x="189284" y="176711"/>
                  </a:cubicBezTo>
                  <a:cubicBezTo>
                    <a:pt x="166887" y="114860"/>
                    <a:pt x="117514" y="66055"/>
                    <a:pt x="56578" y="43626"/>
                  </a:cubicBezTo>
                  <a:lnTo>
                    <a:pt x="81470" y="29411"/>
                  </a:lnTo>
                  <a:cubicBezTo>
                    <a:pt x="89020" y="25084"/>
                    <a:pt x="91642" y="15481"/>
                    <a:pt x="87314" y="7931"/>
                  </a:cubicBezTo>
                  <a:cubicBezTo>
                    <a:pt x="82987" y="381"/>
                    <a:pt x="73383" y="-2241"/>
                    <a:pt x="65834" y="2087"/>
                  </a:cubicBezTo>
                  <a:lnTo>
                    <a:pt x="7931" y="35161"/>
                  </a:lnTo>
                  <a:cubicBezTo>
                    <a:pt x="381" y="39488"/>
                    <a:pt x="-2241" y="49091"/>
                    <a:pt x="2087" y="56641"/>
                  </a:cubicBezTo>
                  <a:lnTo>
                    <a:pt x="35161" y="114544"/>
                  </a:lnTo>
                  <a:close/>
                </a:path>
              </a:pathLst>
            </a:custGeom>
            <a:grpFill/>
            <a:ln w="315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BA0C4EC-1678-4150-82CF-B8CB6E02FFA7}"/>
                </a:ext>
              </a:extLst>
            </p:cNvPr>
            <p:cNvSpPr/>
            <p:nvPr/>
          </p:nvSpPr>
          <p:spPr>
            <a:xfrm>
              <a:off x="8305216" y="5351639"/>
              <a:ext cx="190185" cy="197812"/>
            </a:xfrm>
            <a:custGeom>
              <a:avLst/>
              <a:gdLst>
                <a:gd name="connsiteX0" fmla="*/ 155009 w 190185"/>
                <a:gd name="connsiteY0" fmla="*/ 83270 h 197812"/>
                <a:gd name="connsiteX1" fmla="*/ 133528 w 190185"/>
                <a:gd name="connsiteY1" fmla="*/ 77426 h 197812"/>
                <a:gd name="connsiteX2" fmla="*/ 127685 w 190185"/>
                <a:gd name="connsiteY2" fmla="*/ 98907 h 197812"/>
                <a:gd name="connsiteX3" fmla="*/ 141836 w 190185"/>
                <a:gd name="connsiteY3" fmla="*/ 123673 h 197812"/>
                <a:gd name="connsiteX4" fmla="*/ 30548 w 190185"/>
                <a:gd name="connsiteY4" fmla="*/ 10394 h 197812"/>
                <a:gd name="connsiteX5" fmla="*/ 10394 w 190185"/>
                <a:gd name="connsiteY5" fmla="*/ 949 h 197812"/>
                <a:gd name="connsiteX6" fmla="*/ 949 w 190185"/>
                <a:gd name="connsiteY6" fmla="*/ 21103 h 197812"/>
                <a:gd name="connsiteX7" fmla="*/ 133623 w 190185"/>
                <a:gd name="connsiteY7" fmla="*/ 154188 h 197812"/>
                <a:gd name="connsiteX8" fmla="*/ 108731 w 190185"/>
                <a:gd name="connsiteY8" fmla="*/ 168403 h 197812"/>
                <a:gd name="connsiteX9" fmla="*/ 102887 w 190185"/>
                <a:gd name="connsiteY9" fmla="*/ 189884 h 197812"/>
                <a:gd name="connsiteX10" fmla="*/ 116565 w 190185"/>
                <a:gd name="connsiteY10" fmla="*/ 197812 h 197812"/>
                <a:gd name="connsiteX11" fmla="*/ 124367 w 190185"/>
                <a:gd name="connsiteY11" fmla="*/ 195727 h 197812"/>
                <a:gd name="connsiteX12" fmla="*/ 182271 w 190185"/>
                <a:gd name="connsiteY12" fmla="*/ 162654 h 197812"/>
                <a:gd name="connsiteX13" fmla="*/ 189631 w 190185"/>
                <a:gd name="connsiteY13" fmla="*/ 153114 h 197812"/>
                <a:gd name="connsiteX14" fmla="*/ 188115 w 190185"/>
                <a:gd name="connsiteY14" fmla="*/ 141173 h 197812"/>
                <a:gd name="connsiteX15" fmla="*/ 155040 w 190185"/>
                <a:gd name="connsiteY15" fmla="*/ 8327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185" h="197812">
                  <a:moveTo>
                    <a:pt x="155009" y="83270"/>
                  </a:moveTo>
                  <a:cubicBezTo>
                    <a:pt x="150681" y="75720"/>
                    <a:pt x="141078" y="73099"/>
                    <a:pt x="133528" y="77426"/>
                  </a:cubicBezTo>
                  <a:cubicBezTo>
                    <a:pt x="125979" y="81754"/>
                    <a:pt x="123357" y="91357"/>
                    <a:pt x="127685" y="98907"/>
                  </a:cubicBezTo>
                  <a:lnTo>
                    <a:pt x="141836" y="123673"/>
                  </a:lnTo>
                  <a:cubicBezTo>
                    <a:pt x="90757" y="104024"/>
                    <a:pt x="49470" y="62611"/>
                    <a:pt x="30548" y="10394"/>
                  </a:cubicBezTo>
                  <a:cubicBezTo>
                    <a:pt x="27578" y="2212"/>
                    <a:pt x="18544" y="-2020"/>
                    <a:pt x="10394" y="949"/>
                  </a:cubicBezTo>
                  <a:cubicBezTo>
                    <a:pt x="2213" y="3918"/>
                    <a:pt x="-2021" y="12921"/>
                    <a:pt x="949" y="21103"/>
                  </a:cubicBezTo>
                  <a:cubicBezTo>
                    <a:pt x="23346" y="82954"/>
                    <a:pt x="72719" y="131759"/>
                    <a:pt x="133623" y="154188"/>
                  </a:cubicBezTo>
                  <a:lnTo>
                    <a:pt x="108731" y="168403"/>
                  </a:lnTo>
                  <a:cubicBezTo>
                    <a:pt x="101181" y="172730"/>
                    <a:pt x="98559" y="182334"/>
                    <a:pt x="102887" y="189884"/>
                  </a:cubicBezTo>
                  <a:cubicBezTo>
                    <a:pt x="105793" y="194969"/>
                    <a:pt x="111100" y="197812"/>
                    <a:pt x="116565" y="197812"/>
                  </a:cubicBezTo>
                  <a:cubicBezTo>
                    <a:pt x="119218" y="197812"/>
                    <a:pt x="121903" y="197149"/>
                    <a:pt x="124367" y="195727"/>
                  </a:cubicBezTo>
                  <a:lnTo>
                    <a:pt x="182271" y="162654"/>
                  </a:lnTo>
                  <a:cubicBezTo>
                    <a:pt x="185903" y="160569"/>
                    <a:pt x="188557" y="157157"/>
                    <a:pt x="189631" y="153114"/>
                  </a:cubicBezTo>
                  <a:cubicBezTo>
                    <a:pt x="190736" y="149102"/>
                    <a:pt x="190168" y="144774"/>
                    <a:pt x="188115" y="141173"/>
                  </a:cubicBezTo>
                  <a:lnTo>
                    <a:pt x="155040" y="83270"/>
                  </a:lnTo>
                  <a:close/>
                </a:path>
              </a:pathLst>
            </a:custGeom>
            <a:grpFill/>
            <a:ln w="3155" cap="flat">
              <a:noFill/>
              <a:prstDash val="solid"/>
              <a:miter/>
            </a:ln>
          </p:spPr>
          <p:txBody>
            <a:bodyPr rtlCol="0" anchor="ctr"/>
            <a:lstStyle/>
            <a:p>
              <a:endParaRPr lang="en-GB"/>
            </a:p>
          </p:txBody>
        </p:sp>
      </p:grpSp>
      <p:grpSp>
        <p:nvGrpSpPr>
          <p:cNvPr id="23" name="Graphic 8">
            <a:extLst>
              <a:ext uri="{FF2B5EF4-FFF2-40B4-BE49-F238E27FC236}">
                <a16:creationId xmlns:a16="http://schemas.microsoft.com/office/drawing/2014/main" id="{69E1D326-E46B-B875-03CB-D0F9CCF88DBE}"/>
              </a:ext>
            </a:extLst>
          </p:cNvPr>
          <p:cNvGrpSpPr/>
          <p:nvPr/>
        </p:nvGrpSpPr>
        <p:grpSpPr>
          <a:xfrm>
            <a:off x="8132137" y="2135268"/>
            <a:ext cx="482336" cy="499890"/>
            <a:chOff x="8123769" y="2430025"/>
            <a:chExt cx="644434" cy="667888"/>
          </a:xfrm>
          <a:solidFill>
            <a:schemeClr val="bg1"/>
          </a:solidFill>
        </p:grpSpPr>
        <p:sp>
          <p:nvSpPr>
            <p:cNvPr id="24" name="Freeform: Shape 94">
              <a:extLst>
                <a:ext uri="{FF2B5EF4-FFF2-40B4-BE49-F238E27FC236}">
                  <a16:creationId xmlns:a16="http://schemas.microsoft.com/office/drawing/2014/main" id="{DEA197F5-AB97-860E-E734-74CF326A9C9E}"/>
                </a:ext>
              </a:extLst>
            </p:cNvPr>
            <p:cNvSpPr/>
            <p:nvPr/>
          </p:nvSpPr>
          <p:spPr>
            <a:xfrm>
              <a:off x="8292834" y="2556255"/>
              <a:ext cx="185870" cy="31462"/>
            </a:xfrm>
            <a:custGeom>
              <a:avLst/>
              <a:gdLst>
                <a:gd name="connsiteX0" fmla="*/ 185871 w 185870"/>
                <a:gd name="connsiteY0" fmla="*/ 15732 h 31462"/>
                <a:gd name="connsiteX1" fmla="*/ 170139 w 185870"/>
                <a:gd name="connsiteY1" fmla="*/ 0 h 31462"/>
                <a:gd name="connsiteX2" fmla="*/ 15732 w 185870"/>
                <a:gd name="connsiteY2" fmla="*/ 0 h 31462"/>
                <a:gd name="connsiteX3" fmla="*/ 0 w 185870"/>
                <a:gd name="connsiteY3" fmla="*/ 15732 h 31462"/>
                <a:gd name="connsiteX4" fmla="*/ 15732 w 185870"/>
                <a:gd name="connsiteY4" fmla="*/ 31463 h 31462"/>
                <a:gd name="connsiteX5" fmla="*/ 170139 w 185870"/>
                <a:gd name="connsiteY5" fmla="*/ 31463 h 31462"/>
                <a:gd name="connsiteX6" fmla="*/ 185871 w 185870"/>
                <a:gd name="connsiteY6" fmla="*/ 15732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0" h="31462">
                  <a:moveTo>
                    <a:pt x="185871" y="15732"/>
                  </a:moveTo>
                  <a:cubicBezTo>
                    <a:pt x="185871" y="7045"/>
                    <a:pt x="178826" y="0"/>
                    <a:pt x="170139" y="0"/>
                  </a:cubicBezTo>
                  <a:lnTo>
                    <a:pt x="15732" y="0"/>
                  </a:lnTo>
                  <a:cubicBezTo>
                    <a:pt x="7045" y="0"/>
                    <a:pt x="0" y="7045"/>
                    <a:pt x="0" y="15732"/>
                  </a:cubicBezTo>
                  <a:cubicBezTo>
                    <a:pt x="0" y="24419"/>
                    <a:pt x="7045" y="31463"/>
                    <a:pt x="15732" y="31463"/>
                  </a:cubicBezTo>
                  <a:lnTo>
                    <a:pt x="170139" y="31463"/>
                  </a:lnTo>
                  <a:cubicBezTo>
                    <a:pt x="178826" y="31463"/>
                    <a:pt x="185871" y="24419"/>
                    <a:pt x="185871" y="15732"/>
                  </a:cubicBezTo>
                  <a:close/>
                </a:path>
              </a:pathLst>
            </a:custGeom>
            <a:grpFill/>
            <a:ln w="3155" cap="flat">
              <a:noFill/>
              <a:prstDash val="solid"/>
              <a:miter/>
            </a:ln>
          </p:spPr>
          <p:txBody>
            <a:bodyPr rtlCol="0" anchor="ctr"/>
            <a:lstStyle/>
            <a:p>
              <a:endParaRPr lang="en-GB"/>
            </a:p>
          </p:txBody>
        </p:sp>
        <p:sp>
          <p:nvSpPr>
            <p:cNvPr id="25" name="Freeform: Shape 95">
              <a:extLst>
                <a:ext uri="{FF2B5EF4-FFF2-40B4-BE49-F238E27FC236}">
                  <a16:creationId xmlns:a16="http://schemas.microsoft.com/office/drawing/2014/main" id="{FB5F8AC7-6DE1-4CF4-6E7E-B6FF73A0DBDD}"/>
                </a:ext>
              </a:extLst>
            </p:cNvPr>
            <p:cNvSpPr/>
            <p:nvPr/>
          </p:nvSpPr>
          <p:spPr>
            <a:xfrm>
              <a:off x="8225012" y="2662679"/>
              <a:ext cx="205708" cy="31462"/>
            </a:xfrm>
            <a:custGeom>
              <a:avLst/>
              <a:gdLst>
                <a:gd name="connsiteX0" fmla="*/ 15731 w 205708"/>
                <a:gd name="connsiteY0" fmla="*/ 0 h 31462"/>
                <a:gd name="connsiteX1" fmla="*/ 0 w 205708"/>
                <a:gd name="connsiteY1" fmla="*/ 15732 h 31462"/>
                <a:gd name="connsiteX2" fmla="*/ 15731 w 205708"/>
                <a:gd name="connsiteY2" fmla="*/ 31463 h 31462"/>
                <a:gd name="connsiteX3" fmla="*/ 189977 w 205708"/>
                <a:gd name="connsiteY3" fmla="*/ 31463 h 31462"/>
                <a:gd name="connsiteX4" fmla="*/ 205708 w 205708"/>
                <a:gd name="connsiteY4" fmla="*/ 15732 h 31462"/>
                <a:gd name="connsiteX5" fmla="*/ 189977 w 205708"/>
                <a:gd name="connsiteY5" fmla="*/ 0 h 31462"/>
                <a:gd name="connsiteX6" fmla="*/ 15731 w 205708"/>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08" h="31462">
                  <a:moveTo>
                    <a:pt x="15731" y="0"/>
                  </a:moveTo>
                  <a:cubicBezTo>
                    <a:pt x="7044" y="0"/>
                    <a:pt x="0" y="7045"/>
                    <a:pt x="0" y="15732"/>
                  </a:cubicBezTo>
                  <a:cubicBezTo>
                    <a:pt x="0" y="24419"/>
                    <a:pt x="7044" y="31463"/>
                    <a:pt x="15731" y="31463"/>
                  </a:cubicBezTo>
                  <a:lnTo>
                    <a:pt x="189977" y="31463"/>
                  </a:lnTo>
                  <a:cubicBezTo>
                    <a:pt x="198664" y="31463"/>
                    <a:pt x="205708" y="24419"/>
                    <a:pt x="205708" y="15732"/>
                  </a:cubicBezTo>
                  <a:cubicBezTo>
                    <a:pt x="205708" y="7045"/>
                    <a:pt x="198664" y="0"/>
                    <a:pt x="189977" y="0"/>
                  </a:cubicBezTo>
                  <a:lnTo>
                    <a:pt x="15731" y="0"/>
                  </a:lnTo>
                  <a:close/>
                </a:path>
              </a:pathLst>
            </a:custGeom>
            <a:grpFill/>
            <a:ln w="3155" cap="flat">
              <a:noFill/>
              <a:prstDash val="solid"/>
              <a:miter/>
            </a:ln>
          </p:spPr>
          <p:txBody>
            <a:bodyPr rtlCol="0" anchor="ctr"/>
            <a:lstStyle/>
            <a:p>
              <a:endParaRPr lang="en-GB"/>
            </a:p>
          </p:txBody>
        </p:sp>
        <p:sp>
          <p:nvSpPr>
            <p:cNvPr id="26" name="Freeform: Shape 96">
              <a:extLst>
                <a:ext uri="{FF2B5EF4-FFF2-40B4-BE49-F238E27FC236}">
                  <a16:creationId xmlns:a16="http://schemas.microsoft.com/office/drawing/2014/main" id="{95100DC8-5A8E-73D0-5958-27178F24682F}"/>
                </a:ext>
              </a:extLst>
            </p:cNvPr>
            <p:cNvSpPr/>
            <p:nvPr/>
          </p:nvSpPr>
          <p:spPr>
            <a:xfrm>
              <a:off x="8224980" y="2748222"/>
              <a:ext cx="166064" cy="31462"/>
            </a:xfrm>
            <a:custGeom>
              <a:avLst/>
              <a:gdLst>
                <a:gd name="connsiteX0" fmla="*/ 150333 w 166064"/>
                <a:gd name="connsiteY0" fmla="*/ 0 h 31462"/>
                <a:gd name="connsiteX1" fmla="*/ 15731 w 166064"/>
                <a:gd name="connsiteY1" fmla="*/ 0 h 31462"/>
                <a:gd name="connsiteX2" fmla="*/ 0 w 166064"/>
                <a:gd name="connsiteY2" fmla="*/ 15731 h 31462"/>
                <a:gd name="connsiteX3" fmla="*/ 15731 w 166064"/>
                <a:gd name="connsiteY3" fmla="*/ 31463 h 31462"/>
                <a:gd name="connsiteX4" fmla="*/ 150333 w 166064"/>
                <a:gd name="connsiteY4" fmla="*/ 31463 h 31462"/>
                <a:gd name="connsiteX5" fmla="*/ 166064 w 166064"/>
                <a:gd name="connsiteY5" fmla="*/ 15731 h 31462"/>
                <a:gd name="connsiteX6" fmla="*/ 150333 w 166064"/>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64" h="31462">
                  <a:moveTo>
                    <a:pt x="150333" y="0"/>
                  </a:moveTo>
                  <a:lnTo>
                    <a:pt x="15731" y="0"/>
                  </a:lnTo>
                  <a:cubicBezTo>
                    <a:pt x="7044" y="0"/>
                    <a:pt x="0" y="7044"/>
                    <a:pt x="0" y="15731"/>
                  </a:cubicBezTo>
                  <a:cubicBezTo>
                    <a:pt x="0" y="24418"/>
                    <a:pt x="7044" y="31463"/>
                    <a:pt x="15731" y="31463"/>
                  </a:cubicBezTo>
                  <a:lnTo>
                    <a:pt x="150333" y="31463"/>
                  </a:lnTo>
                  <a:cubicBezTo>
                    <a:pt x="159020" y="31463"/>
                    <a:pt x="166064" y="24418"/>
                    <a:pt x="166064" y="15731"/>
                  </a:cubicBezTo>
                  <a:cubicBezTo>
                    <a:pt x="166064" y="7044"/>
                    <a:pt x="159020" y="0"/>
                    <a:pt x="150333" y="0"/>
                  </a:cubicBezTo>
                  <a:close/>
                </a:path>
              </a:pathLst>
            </a:custGeom>
            <a:grpFill/>
            <a:ln w="3155" cap="flat">
              <a:noFill/>
              <a:prstDash val="solid"/>
              <a:miter/>
            </a:ln>
          </p:spPr>
          <p:txBody>
            <a:bodyPr rtlCol="0" anchor="ctr"/>
            <a:lstStyle/>
            <a:p>
              <a:endParaRPr lang="en-GB"/>
            </a:p>
          </p:txBody>
        </p:sp>
        <p:sp>
          <p:nvSpPr>
            <p:cNvPr id="41" name="Freeform: Shape 97">
              <a:extLst>
                <a:ext uri="{FF2B5EF4-FFF2-40B4-BE49-F238E27FC236}">
                  <a16:creationId xmlns:a16="http://schemas.microsoft.com/office/drawing/2014/main" id="{4D0FF1FD-ABC4-D867-CB57-65B4F050E91A}"/>
                </a:ext>
              </a:extLst>
            </p:cNvPr>
            <p:cNvSpPr/>
            <p:nvPr/>
          </p:nvSpPr>
          <p:spPr>
            <a:xfrm>
              <a:off x="8224980" y="2834808"/>
              <a:ext cx="166064" cy="31462"/>
            </a:xfrm>
            <a:custGeom>
              <a:avLst/>
              <a:gdLst>
                <a:gd name="connsiteX0" fmla="*/ 150333 w 166064"/>
                <a:gd name="connsiteY0" fmla="*/ 0 h 31462"/>
                <a:gd name="connsiteX1" fmla="*/ 15731 w 166064"/>
                <a:gd name="connsiteY1" fmla="*/ 0 h 31462"/>
                <a:gd name="connsiteX2" fmla="*/ 0 w 166064"/>
                <a:gd name="connsiteY2" fmla="*/ 15731 h 31462"/>
                <a:gd name="connsiteX3" fmla="*/ 15731 w 166064"/>
                <a:gd name="connsiteY3" fmla="*/ 31463 h 31462"/>
                <a:gd name="connsiteX4" fmla="*/ 150333 w 166064"/>
                <a:gd name="connsiteY4" fmla="*/ 31463 h 31462"/>
                <a:gd name="connsiteX5" fmla="*/ 166064 w 166064"/>
                <a:gd name="connsiteY5" fmla="*/ 15731 h 31462"/>
                <a:gd name="connsiteX6" fmla="*/ 150333 w 166064"/>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64" h="31462">
                  <a:moveTo>
                    <a:pt x="150333" y="0"/>
                  </a:moveTo>
                  <a:lnTo>
                    <a:pt x="15731" y="0"/>
                  </a:lnTo>
                  <a:cubicBezTo>
                    <a:pt x="7044" y="0"/>
                    <a:pt x="0" y="7044"/>
                    <a:pt x="0" y="15731"/>
                  </a:cubicBezTo>
                  <a:cubicBezTo>
                    <a:pt x="0" y="24418"/>
                    <a:pt x="7044" y="31463"/>
                    <a:pt x="15731" y="31463"/>
                  </a:cubicBezTo>
                  <a:lnTo>
                    <a:pt x="150333" y="31463"/>
                  </a:lnTo>
                  <a:cubicBezTo>
                    <a:pt x="159020" y="31463"/>
                    <a:pt x="166064" y="24418"/>
                    <a:pt x="166064" y="15731"/>
                  </a:cubicBezTo>
                  <a:cubicBezTo>
                    <a:pt x="166064" y="7044"/>
                    <a:pt x="159020" y="0"/>
                    <a:pt x="150333" y="0"/>
                  </a:cubicBezTo>
                  <a:close/>
                </a:path>
              </a:pathLst>
            </a:custGeom>
            <a:grpFill/>
            <a:ln w="3155" cap="flat">
              <a:noFill/>
              <a:prstDash val="solid"/>
              <a:miter/>
            </a:ln>
          </p:spPr>
          <p:txBody>
            <a:bodyPr rtlCol="0" anchor="ctr"/>
            <a:lstStyle/>
            <a:p>
              <a:endParaRPr lang="en-GB"/>
            </a:p>
          </p:txBody>
        </p:sp>
        <p:sp>
          <p:nvSpPr>
            <p:cNvPr id="42" name="Freeform: Shape 98">
              <a:extLst>
                <a:ext uri="{FF2B5EF4-FFF2-40B4-BE49-F238E27FC236}">
                  <a16:creationId xmlns:a16="http://schemas.microsoft.com/office/drawing/2014/main" id="{3FA288AB-302D-1F1E-9983-67AE12587669}"/>
                </a:ext>
              </a:extLst>
            </p:cNvPr>
            <p:cNvSpPr/>
            <p:nvPr/>
          </p:nvSpPr>
          <p:spPr>
            <a:xfrm>
              <a:off x="8224980" y="2921425"/>
              <a:ext cx="166064" cy="31462"/>
            </a:xfrm>
            <a:custGeom>
              <a:avLst/>
              <a:gdLst>
                <a:gd name="connsiteX0" fmla="*/ 150333 w 166064"/>
                <a:gd name="connsiteY0" fmla="*/ 0 h 31462"/>
                <a:gd name="connsiteX1" fmla="*/ 15731 w 166064"/>
                <a:gd name="connsiteY1" fmla="*/ 0 h 31462"/>
                <a:gd name="connsiteX2" fmla="*/ 0 w 166064"/>
                <a:gd name="connsiteY2" fmla="*/ 15731 h 31462"/>
                <a:gd name="connsiteX3" fmla="*/ 15731 w 166064"/>
                <a:gd name="connsiteY3" fmla="*/ 31463 h 31462"/>
                <a:gd name="connsiteX4" fmla="*/ 150333 w 166064"/>
                <a:gd name="connsiteY4" fmla="*/ 31463 h 31462"/>
                <a:gd name="connsiteX5" fmla="*/ 166064 w 166064"/>
                <a:gd name="connsiteY5" fmla="*/ 15731 h 31462"/>
                <a:gd name="connsiteX6" fmla="*/ 150333 w 166064"/>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64" h="31462">
                  <a:moveTo>
                    <a:pt x="150333" y="0"/>
                  </a:moveTo>
                  <a:lnTo>
                    <a:pt x="15731" y="0"/>
                  </a:lnTo>
                  <a:cubicBezTo>
                    <a:pt x="7044" y="0"/>
                    <a:pt x="0" y="7044"/>
                    <a:pt x="0" y="15731"/>
                  </a:cubicBezTo>
                  <a:cubicBezTo>
                    <a:pt x="0" y="24418"/>
                    <a:pt x="7044" y="31463"/>
                    <a:pt x="15731" y="31463"/>
                  </a:cubicBezTo>
                  <a:lnTo>
                    <a:pt x="150333" y="31463"/>
                  </a:lnTo>
                  <a:cubicBezTo>
                    <a:pt x="159020" y="31463"/>
                    <a:pt x="166064" y="24418"/>
                    <a:pt x="166064" y="15731"/>
                  </a:cubicBezTo>
                  <a:cubicBezTo>
                    <a:pt x="166064" y="7044"/>
                    <a:pt x="159020" y="0"/>
                    <a:pt x="150333" y="0"/>
                  </a:cubicBezTo>
                  <a:close/>
                </a:path>
              </a:pathLst>
            </a:custGeom>
            <a:grpFill/>
            <a:ln w="3155" cap="flat">
              <a:noFill/>
              <a:prstDash val="solid"/>
              <a:miter/>
            </a:ln>
          </p:spPr>
          <p:txBody>
            <a:bodyPr rtlCol="0" anchor="ctr"/>
            <a:lstStyle/>
            <a:p>
              <a:endParaRPr lang="en-GB"/>
            </a:p>
          </p:txBody>
        </p:sp>
        <p:sp>
          <p:nvSpPr>
            <p:cNvPr id="43" name="Freeform: Shape 99">
              <a:extLst>
                <a:ext uri="{FF2B5EF4-FFF2-40B4-BE49-F238E27FC236}">
                  <a16:creationId xmlns:a16="http://schemas.microsoft.com/office/drawing/2014/main" id="{92F0B011-A783-1489-E678-7809966F4A2E}"/>
                </a:ext>
              </a:extLst>
            </p:cNvPr>
            <p:cNvSpPr/>
            <p:nvPr/>
          </p:nvSpPr>
          <p:spPr>
            <a:xfrm>
              <a:off x="8123769" y="2430025"/>
              <a:ext cx="516608" cy="667888"/>
            </a:xfrm>
            <a:custGeom>
              <a:avLst/>
              <a:gdLst>
                <a:gd name="connsiteX0" fmla="*/ 251544 w 516608"/>
                <a:gd name="connsiteY0" fmla="*/ 636395 h 667888"/>
                <a:gd name="connsiteX1" fmla="*/ 31494 w 516608"/>
                <a:gd name="connsiteY1" fmla="*/ 636395 h 667888"/>
                <a:gd name="connsiteX2" fmla="*/ 31494 w 516608"/>
                <a:gd name="connsiteY2" fmla="*/ 31463 h 667888"/>
                <a:gd name="connsiteX3" fmla="*/ 485146 w 516608"/>
                <a:gd name="connsiteY3" fmla="*/ 31463 h 667888"/>
                <a:gd name="connsiteX4" fmla="*/ 485146 w 516608"/>
                <a:gd name="connsiteY4" fmla="*/ 164927 h 667888"/>
                <a:gd name="connsiteX5" fmla="*/ 500877 w 516608"/>
                <a:gd name="connsiteY5" fmla="*/ 180658 h 667888"/>
                <a:gd name="connsiteX6" fmla="*/ 516608 w 516608"/>
                <a:gd name="connsiteY6" fmla="*/ 164927 h 667888"/>
                <a:gd name="connsiteX7" fmla="*/ 516608 w 516608"/>
                <a:gd name="connsiteY7" fmla="*/ 15731 h 667888"/>
                <a:gd name="connsiteX8" fmla="*/ 500877 w 516608"/>
                <a:gd name="connsiteY8" fmla="*/ 0 h 667888"/>
                <a:gd name="connsiteX9" fmla="*/ 15731 w 516608"/>
                <a:gd name="connsiteY9" fmla="*/ 0 h 667888"/>
                <a:gd name="connsiteX10" fmla="*/ 0 w 516608"/>
                <a:gd name="connsiteY10" fmla="*/ 15731 h 667888"/>
                <a:gd name="connsiteX11" fmla="*/ 0 w 516608"/>
                <a:gd name="connsiteY11" fmla="*/ 652158 h 667888"/>
                <a:gd name="connsiteX12" fmla="*/ 15731 w 516608"/>
                <a:gd name="connsiteY12" fmla="*/ 667889 h 667888"/>
                <a:gd name="connsiteX13" fmla="*/ 251513 w 516608"/>
                <a:gd name="connsiteY13" fmla="*/ 667889 h 667888"/>
                <a:gd name="connsiteX14" fmla="*/ 267244 w 516608"/>
                <a:gd name="connsiteY14" fmla="*/ 652158 h 667888"/>
                <a:gd name="connsiteX15" fmla="*/ 251513 w 516608"/>
                <a:gd name="connsiteY15" fmla="*/ 636426 h 6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6608" h="667888">
                  <a:moveTo>
                    <a:pt x="251544" y="636395"/>
                  </a:moveTo>
                  <a:lnTo>
                    <a:pt x="31494" y="636395"/>
                  </a:lnTo>
                  <a:lnTo>
                    <a:pt x="31494" y="31463"/>
                  </a:lnTo>
                  <a:lnTo>
                    <a:pt x="485146" y="31463"/>
                  </a:lnTo>
                  <a:lnTo>
                    <a:pt x="485146" y="164927"/>
                  </a:lnTo>
                  <a:cubicBezTo>
                    <a:pt x="485146" y="173614"/>
                    <a:pt x="492190" y="180658"/>
                    <a:pt x="500877" y="180658"/>
                  </a:cubicBezTo>
                  <a:cubicBezTo>
                    <a:pt x="509564" y="180658"/>
                    <a:pt x="516608" y="173614"/>
                    <a:pt x="516608" y="164927"/>
                  </a:cubicBezTo>
                  <a:lnTo>
                    <a:pt x="516608" y="15731"/>
                  </a:lnTo>
                  <a:cubicBezTo>
                    <a:pt x="516608" y="7044"/>
                    <a:pt x="509564" y="0"/>
                    <a:pt x="500877" y="0"/>
                  </a:cubicBezTo>
                  <a:lnTo>
                    <a:pt x="15731" y="0"/>
                  </a:lnTo>
                  <a:cubicBezTo>
                    <a:pt x="7044" y="0"/>
                    <a:pt x="0" y="7044"/>
                    <a:pt x="0" y="15731"/>
                  </a:cubicBezTo>
                  <a:lnTo>
                    <a:pt x="0" y="652158"/>
                  </a:lnTo>
                  <a:cubicBezTo>
                    <a:pt x="0" y="660845"/>
                    <a:pt x="7044" y="667889"/>
                    <a:pt x="15731" y="667889"/>
                  </a:cubicBezTo>
                  <a:lnTo>
                    <a:pt x="251513" y="667889"/>
                  </a:lnTo>
                  <a:cubicBezTo>
                    <a:pt x="260200" y="667889"/>
                    <a:pt x="267244" y="660845"/>
                    <a:pt x="267244" y="652158"/>
                  </a:cubicBezTo>
                  <a:cubicBezTo>
                    <a:pt x="267244" y="643471"/>
                    <a:pt x="260200" y="636426"/>
                    <a:pt x="251513" y="636426"/>
                  </a:cubicBezTo>
                  <a:close/>
                </a:path>
              </a:pathLst>
            </a:custGeom>
            <a:grpFill/>
            <a:ln w="3155" cap="flat">
              <a:noFill/>
              <a:prstDash val="solid"/>
              <a:miter/>
            </a:ln>
          </p:spPr>
          <p:txBody>
            <a:bodyPr rtlCol="0" anchor="ctr"/>
            <a:lstStyle/>
            <a:p>
              <a:endParaRPr lang="en-GB"/>
            </a:p>
          </p:txBody>
        </p:sp>
        <p:sp>
          <p:nvSpPr>
            <p:cNvPr id="44" name="Freeform: Shape 100">
              <a:extLst>
                <a:ext uri="{FF2B5EF4-FFF2-40B4-BE49-F238E27FC236}">
                  <a16:creationId xmlns:a16="http://schemas.microsoft.com/office/drawing/2014/main" id="{6532F3E0-7F3F-DA28-94A3-EB7B291F176D}"/>
                </a:ext>
              </a:extLst>
            </p:cNvPr>
            <p:cNvSpPr/>
            <p:nvPr/>
          </p:nvSpPr>
          <p:spPr>
            <a:xfrm>
              <a:off x="8506369" y="2749794"/>
              <a:ext cx="159319" cy="116508"/>
            </a:xfrm>
            <a:custGeom>
              <a:avLst/>
              <a:gdLst>
                <a:gd name="connsiteX0" fmla="*/ 47455 w 159319"/>
                <a:gd name="connsiteY0" fmla="*/ 111897 h 116508"/>
                <a:gd name="connsiteX1" fmla="*/ 58574 w 159319"/>
                <a:gd name="connsiteY1" fmla="*/ 116509 h 116508"/>
                <a:gd name="connsiteX2" fmla="*/ 69693 w 159319"/>
                <a:gd name="connsiteY2" fmla="*/ 111897 h 116508"/>
                <a:gd name="connsiteX3" fmla="*/ 154700 w 159319"/>
                <a:gd name="connsiteY3" fmla="*/ 26890 h 116508"/>
                <a:gd name="connsiteX4" fmla="*/ 154700 w 159319"/>
                <a:gd name="connsiteY4" fmla="*/ 4620 h 116508"/>
                <a:gd name="connsiteX5" fmla="*/ 132429 w 159319"/>
                <a:gd name="connsiteY5" fmla="*/ 4620 h 116508"/>
                <a:gd name="connsiteX6" fmla="*/ 58574 w 159319"/>
                <a:gd name="connsiteY6" fmla="*/ 78475 h 116508"/>
                <a:gd name="connsiteX7" fmla="*/ 26890 w 159319"/>
                <a:gd name="connsiteY7" fmla="*/ 46791 h 116508"/>
                <a:gd name="connsiteX8" fmla="*/ 4620 w 159319"/>
                <a:gd name="connsiteY8" fmla="*/ 46791 h 116508"/>
                <a:gd name="connsiteX9" fmla="*/ 4620 w 159319"/>
                <a:gd name="connsiteY9" fmla="*/ 69062 h 116508"/>
                <a:gd name="connsiteX10" fmla="*/ 47423 w 159319"/>
                <a:gd name="connsiteY10" fmla="*/ 111865 h 1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19" h="116508">
                  <a:moveTo>
                    <a:pt x="47455" y="111897"/>
                  </a:moveTo>
                  <a:cubicBezTo>
                    <a:pt x="50392" y="114834"/>
                    <a:pt x="54404" y="116509"/>
                    <a:pt x="58574" y="116509"/>
                  </a:cubicBezTo>
                  <a:cubicBezTo>
                    <a:pt x="62744" y="116509"/>
                    <a:pt x="66756" y="114866"/>
                    <a:pt x="69693" y="111897"/>
                  </a:cubicBezTo>
                  <a:lnTo>
                    <a:pt x="154700" y="26890"/>
                  </a:lnTo>
                  <a:cubicBezTo>
                    <a:pt x="160860" y="20730"/>
                    <a:pt x="160860" y="10780"/>
                    <a:pt x="154700" y="4620"/>
                  </a:cubicBezTo>
                  <a:cubicBezTo>
                    <a:pt x="148540" y="-1540"/>
                    <a:pt x="138589" y="-1540"/>
                    <a:pt x="132429" y="4620"/>
                  </a:cubicBezTo>
                  <a:lnTo>
                    <a:pt x="58574" y="78475"/>
                  </a:lnTo>
                  <a:lnTo>
                    <a:pt x="26890" y="46791"/>
                  </a:lnTo>
                  <a:cubicBezTo>
                    <a:pt x="20730" y="40631"/>
                    <a:pt x="10780" y="40631"/>
                    <a:pt x="4620" y="46791"/>
                  </a:cubicBezTo>
                  <a:cubicBezTo>
                    <a:pt x="-1540" y="52951"/>
                    <a:pt x="-1540" y="62902"/>
                    <a:pt x="4620" y="69062"/>
                  </a:cubicBezTo>
                  <a:lnTo>
                    <a:pt x="47423" y="111865"/>
                  </a:lnTo>
                  <a:close/>
                </a:path>
              </a:pathLst>
            </a:custGeom>
            <a:grpFill/>
            <a:ln w="3155" cap="flat">
              <a:noFill/>
              <a:prstDash val="solid"/>
              <a:miter/>
            </a:ln>
          </p:spPr>
          <p:txBody>
            <a:bodyPr rtlCol="0" anchor="ctr"/>
            <a:lstStyle/>
            <a:p>
              <a:endParaRPr lang="en-GB"/>
            </a:p>
          </p:txBody>
        </p:sp>
        <p:sp>
          <p:nvSpPr>
            <p:cNvPr id="45" name="Freeform: Shape 101">
              <a:extLst>
                <a:ext uri="{FF2B5EF4-FFF2-40B4-BE49-F238E27FC236}">
                  <a16:creationId xmlns:a16="http://schemas.microsoft.com/office/drawing/2014/main" id="{BFFC6B49-516B-923A-218A-D50168548BEB}"/>
                </a:ext>
              </a:extLst>
            </p:cNvPr>
            <p:cNvSpPr/>
            <p:nvPr/>
          </p:nvSpPr>
          <p:spPr>
            <a:xfrm>
              <a:off x="8403944" y="2643820"/>
              <a:ext cx="364259" cy="454093"/>
            </a:xfrm>
            <a:custGeom>
              <a:avLst/>
              <a:gdLst>
                <a:gd name="connsiteX0" fmla="*/ 362063 w 364259"/>
                <a:gd name="connsiteY0" fmla="*/ 384408 h 454093"/>
                <a:gd name="connsiteX1" fmla="*/ 297337 w 364259"/>
                <a:gd name="connsiteY1" fmla="*/ 275236 h 454093"/>
                <a:gd name="connsiteX2" fmla="*/ 343931 w 364259"/>
                <a:gd name="connsiteY2" fmla="*/ 161799 h 454093"/>
                <a:gd name="connsiteX3" fmla="*/ 182131 w 364259"/>
                <a:gd name="connsiteY3" fmla="*/ 0 h 454093"/>
                <a:gd name="connsiteX4" fmla="*/ 20332 w 364259"/>
                <a:gd name="connsiteY4" fmla="*/ 161799 h 454093"/>
                <a:gd name="connsiteX5" fmla="*/ 65062 w 364259"/>
                <a:gd name="connsiteY5" fmla="*/ 273309 h 454093"/>
                <a:gd name="connsiteX6" fmla="*/ 2105 w 364259"/>
                <a:gd name="connsiteY6" fmla="*/ 382513 h 454093"/>
                <a:gd name="connsiteX7" fmla="*/ 2958 w 364259"/>
                <a:gd name="connsiteY7" fmla="*/ 399539 h 454093"/>
                <a:gd name="connsiteX8" fmla="*/ 18847 w 364259"/>
                <a:gd name="connsiteY8" fmla="*/ 405794 h 454093"/>
                <a:gd name="connsiteX9" fmla="*/ 86922 w 364259"/>
                <a:gd name="connsiteY9" fmla="*/ 392179 h 454093"/>
                <a:gd name="connsiteX10" fmla="*/ 124860 w 364259"/>
                <a:gd name="connsiteY10" fmla="*/ 447271 h 454093"/>
                <a:gd name="connsiteX11" fmla="*/ 137812 w 364259"/>
                <a:gd name="connsiteY11" fmla="*/ 454094 h 454093"/>
                <a:gd name="connsiteX12" fmla="*/ 139075 w 364259"/>
                <a:gd name="connsiteY12" fmla="*/ 454031 h 454093"/>
                <a:gd name="connsiteX13" fmla="*/ 152027 w 364259"/>
                <a:gd name="connsiteY13" fmla="*/ 445059 h 454093"/>
                <a:gd name="connsiteX14" fmla="*/ 176256 w 364259"/>
                <a:gd name="connsiteY14" fmla="*/ 393695 h 454093"/>
                <a:gd name="connsiteX15" fmla="*/ 212394 w 364259"/>
                <a:gd name="connsiteY15" fmla="*/ 447144 h 454093"/>
                <a:gd name="connsiteX16" fmla="*/ 225440 w 364259"/>
                <a:gd name="connsiteY16" fmla="*/ 454062 h 454093"/>
                <a:gd name="connsiteX17" fmla="*/ 225661 w 364259"/>
                <a:gd name="connsiteY17" fmla="*/ 454062 h 454093"/>
                <a:gd name="connsiteX18" fmla="*/ 238708 w 364259"/>
                <a:gd name="connsiteY18" fmla="*/ 446765 h 454093"/>
                <a:gd name="connsiteX19" fmla="*/ 274403 w 364259"/>
                <a:gd name="connsiteY19" fmla="*/ 390568 h 454093"/>
                <a:gd name="connsiteX20" fmla="*/ 344815 w 364259"/>
                <a:gd name="connsiteY20" fmla="*/ 407721 h 454093"/>
                <a:gd name="connsiteX21" fmla="*/ 361178 w 364259"/>
                <a:gd name="connsiteY21" fmla="*/ 401782 h 454093"/>
                <a:gd name="connsiteX22" fmla="*/ 362063 w 364259"/>
                <a:gd name="connsiteY22" fmla="*/ 384377 h 454093"/>
                <a:gd name="connsiteX23" fmla="*/ 182131 w 364259"/>
                <a:gd name="connsiteY23" fmla="*/ 31463 h 454093"/>
                <a:gd name="connsiteX24" fmla="*/ 312468 w 364259"/>
                <a:gd name="connsiteY24" fmla="*/ 161799 h 454093"/>
                <a:gd name="connsiteX25" fmla="*/ 182131 w 364259"/>
                <a:gd name="connsiteY25" fmla="*/ 292136 h 454093"/>
                <a:gd name="connsiteX26" fmla="*/ 51826 w 364259"/>
                <a:gd name="connsiteY26" fmla="*/ 161799 h 454093"/>
                <a:gd name="connsiteX27" fmla="*/ 182131 w 364259"/>
                <a:gd name="connsiteY27" fmla="*/ 31463 h 454093"/>
                <a:gd name="connsiteX28" fmla="*/ 135222 w 364259"/>
                <a:gd name="connsiteY28" fmla="*/ 406868 h 454093"/>
                <a:gd name="connsiteX29" fmla="*/ 106918 w 364259"/>
                <a:gd name="connsiteY29" fmla="*/ 365770 h 454093"/>
                <a:gd name="connsiteX30" fmla="*/ 90870 w 364259"/>
                <a:gd name="connsiteY30" fmla="*/ 359263 h 454093"/>
                <a:gd name="connsiteX31" fmla="*/ 46709 w 364259"/>
                <a:gd name="connsiteY31" fmla="*/ 368108 h 454093"/>
                <a:gd name="connsiteX32" fmla="*/ 89323 w 364259"/>
                <a:gd name="connsiteY32" fmla="*/ 294221 h 454093"/>
                <a:gd name="connsiteX33" fmla="*/ 174613 w 364259"/>
                <a:gd name="connsiteY33" fmla="*/ 323410 h 454093"/>
                <a:gd name="connsiteX34" fmla="*/ 135253 w 364259"/>
                <a:gd name="connsiteY34" fmla="*/ 406868 h 454093"/>
                <a:gd name="connsiteX35" fmla="*/ 270865 w 364259"/>
                <a:gd name="connsiteY35" fmla="*/ 357305 h 454093"/>
                <a:gd name="connsiteX36" fmla="*/ 253839 w 364259"/>
                <a:gd name="connsiteY36" fmla="*/ 364159 h 454093"/>
                <a:gd name="connsiteX37" fmla="*/ 224998 w 364259"/>
                <a:gd name="connsiteY37" fmla="*/ 409616 h 454093"/>
                <a:gd name="connsiteX38" fmla="*/ 191861 w 364259"/>
                <a:gd name="connsiteY38" fmla="*/ 360590 h 454093"/>
                <a:gd name="connsiteX39" fmla="*/ 210498 w 364259"/>
                <a:gd name="connsiteY39" fmla="*/ 321072 h 454093"/>
                <a:gd name="connsiteX40" fmla="*/ 272855 w 364259"/>
                <a:gd name="connsiteY40" fmla="*/ 295706 h 454093"/>
                <a:gd name="connsiteX41" fmla="*/ 315911 w 364259"/>
                <a:gd name="connsiteY41" fmla="*/ 368329 h 454093"/>
                <a:gd name="connsiteX42" fmla="*/ 270865 w 364259"/>
                <a:gd name="connsiteY42" fmla="*/ 357368 h 45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4259" h="454093">
                  <a:moveTo>
                    <a:pt x="362063" y="384408"/>
                  </a:moveTo>
                  <a:lnTo>
                    <a:pt x="297337" y="275236"/>
                  </a:lnTo>
                  <a:cubicBezTo>
                    <a:pt x="326115" y="246016"/>
                    <a:pt x="343931" y="205930"/>
                    <a:pt x="343931" y="161799"/>
                  </a:cubicBezTo>
                  <a:cubicBezTo>
                    <a:pt x="343931" y="72592"/>
                    <a:pt x="271339" y="0"/>
                    <a:pt x="182131" y="0"/>
                  </a:cubicBezTo>
                  <a:cubicBezTo>
                    <a:pt x="92924" y="0"/>
                    <a:pt x="20332" y="72592"/>
                    <a:pt x="20332" y="161799"/>
                  </a:cubicBezTo>
                  <a:cubicBezTo>
                    <a:pt x="20332" y="204982"/>
                    <a:pt x="37390" y="244247"/>
                    <a:pt x="65062" y="273309"/>
                  </a:cubicBezTo>
                  <a:lnTo>
                    <a:pt x="2105" y="382513"/>
                  </a:lnTo>
                  <a:cubicBezTo>
                    <a:pt x="-991" y="387883"/>
                    <a:pt x="-643" y="394548"/>
                    <a:pt x="2958" y="399539"/>
                  </a:cubicBezTo>
                  <a:cubicBezTo>
                    <a:pt x="6559" y="404562"/>
                    <a:pt x="12782" y="406994"/>
                    <a:pt x="18847" y="405794"/>
                  </a:cubicBezTo>
                  <a:lnTo>
                    <a:pt x="86922" y="392179"/>
                  </a:lnTo>
                  <a:lnTo>
                    <a:pt x="124860" y="447271"/>
                  </a:lnTo>
                  <a:cubicBezTo>
                    <a:pt x="127798" y="451567"/>
                    <a:pt x="132663" y="454094"/>
                    <a:pt x="137812" y="454094"/>
                  </a:cubicBezTo>
                  <a:cubicBezTo>
                    <a:pt x="138222" y="454094"/>
                    <a:pt x="138665" y="454094"/>
                    <a:pt x="139075" y="454031"/>
                  </a:cubicBezTo>
                  <a:cubicBezTo>
                    <a:pt x="144698" y="453588"/>
                    <a:pt x="149626" y="450145"/>
                    <a:pt x="152027" y="445059"/>
                  </a:cubicBezTo>
                  <a:lnTo>
                    <a:pt x="176256" y="393695"/>
                  </a:lnTo>
                  <a:lnTo>
                    <a:pt x="212394" y="447144"/>
                  </a:lnTo>
                  <a:cubicBezTo>
                    <a:pt x="215332" y="451472"/>
                    <a:pt x="220196" y="454062"/>
                    <a:pt x="225440" y="454062"/>
                  </a:cubicBezTo>
                  <a:lnTo>
                    <a:pt x="225661" y="454062"/>
                  </a:lnTo>
                  <a:cubicBezTo>
                    <a:pt x="230968" y="453999"/>
                    <a:pt x="235865" y="451251"/>
                    <a:pt x="238708" y="446765"/>
                  </a:cubicBezTo>
                  <a:lnTo>
                    <a:pt x="274403" y="390568"/>
                  </a:lnTo>
                  <a:lnTo>
                    <a:pt x="344815" y="407721"/>
                  </a:lnTo>
                  <a:cubicBezTo>
                    <a:pt x="350975" y="409237"/>
                    <a:pt x="357419" y="406900"/>
                    <a:pt x="361178" y="401782"/>
                  </a:cubicBezTo>
                  <a:cubicBezTo>
                    <a:pt x="364938" y="396665"/>
                    <a:pt x="365285" y="389841"/>
                    <a:pt x="362063" y="384377"/>
                  </a:cubicBezTo>
                  <a:close/>
                  <a:moveTo>
                    <a:pt x="182131" y="31463"/>
                  </a:moveTo>
                  <a:cubicBezTo>
                    <a:pt x="253997" y="31463"/>
                    <a:pt x="312468" y="89934"/>
                    <a:pt x="312468" y="161799"/>
                  </a:cubicBezTo>
                  <a:cubicBezTo>
                    <a:pt x="312468" y="233665"/>
                    <a:pt x="253997" y="292136"/>
                    <a:pt x="182131" y="292136"/>
                  </a:cubicBezTo>
                  <a:cubicBezTo>
                    <a:pt x="110266" y="292136"/>
                    <a:pt x="51826" y="233665"/>
                    <a:pt x="51826" y="161799"/>
                  </a:cubicBezTo>
                  <a:cubicBezTo>
                    <a:pt x="51826" y="89934"/>
                    <a:pt x="110298" y="31463"/>
                    <a:pt x="182131" y="31463"/>
                  </a:cubicBezTo>
                  <a:close/>
                  <a:moveTo>
                    <a:pt x="135222" y="406868"/>
                  </a:moveTo>
                  <a:lnTo>
                    <a:pt x="106918" y="365770"/>
                  </a:lnTo>
                  <a:cubicBezTo>
                    <a:pt x="103348" y="360590"/>
                    <a:pt x="97030" y="358031"/>
                    <a:pt x="90870" y="359263"/>
                  </a:cubicBezTo>
                  <a:lnTo>
                    <a:pt x="46709" y="368108"/>
                  </a:lnTo>
                  <a:lnTo>
                    <a:pt x="89323" y="294221"/>
                  </a:lnTo>
                  <a:cubicBezTo>
                    <a:pt x="113709" y="311342"/>
                    <a:pt x="142961" y="321956"/>
                    <a:pt x="174613" y="323410"/>
                  </a:cubicBezTo>
                  <a:lnTo>
                    <a:pt x="135253" y="406868"/>
                  </a:lnTo>
                  <a:close/>
                  <a:moveTo>
                    <a:pt x="270865" y="357305"/>
                  </a:moveTo>
                  <a:cubicBezTo>
                    <a:pt x="264295" y="355694"/>
                    <a:pt x="257471" y="358473"/>
                    <a:pt x="253839" y="364159"/>
                  </a:cubicBezTo>
                  <a:lnTo>
                    <a:pt x="224998" y="409616"/>
                  </a:lnTo>
                  <a:lnTo>
                    <a:pt x="191861" y="360590"/>
                  </a:lnTo>
                  <a:lnTo>
                    <a:pt x="210498" y="321072"/>
                  </a:lnTo>
                  <a:cubicBezTo>
                    <a:pt x="233274" y="317028"/>
                    <a:pt x="254407" y="308247"/>
                    <a:pt x="272855" y="295706"/>
                  </a:cubicBezTo>
                  <a:lnTo>
                    <a:pt x="315911" y="368329"/>
                  </a:lnTo>
                  <a:lnTo>
                    <a:pt x="270865" y="357368"/>
                  </a:lnTo>
                  <a:close/>
                </a:path>
              </a:pathLst>
            </a:custGeom>
            <a:grpFill/>
            <a:ln w="3155" cap="flat">
              <a:noFill/>
              <a:prstDash val="solid"/>
              <a:miter/>
            </a:ln>
          </p:spPr>
          <p:txBody>
            <a:bodyPr rtlCol="0" anchor="ctr"/>
            <a:lstStyle/>
            <a:p>
              <a:endParaRPr lang="en-GB"/>
            </a:p>
          </p:txBody>
        </p:sp>
      </p:grpSp>
      <p:pic>
        <p:nvPicPr>
          <p:cNvPr id="47" name="Graphic 46" descr="Smart Phone outline">
            <a:extLst>
              <a:ext uri="{FF2B5EF4-FFF2-40B4-BE49-F238E27FC236}">
                <a16:creationId xmlns:a16="http://schemas.microsoft.com/office/drawing/2014/main" id="{5184E660-07E8-A0DF-8DA8-A61F923DF2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9668" y="2115124"/>
            <a:ext cx="527293" cy="527293"/>
          </a:xfrm>
          <a:prstGeom prst="rect">
            <a:avLst/>
          </a:prstGeom>
        </p:spPr>
      </p:pic>
      <p:sp>
        <p:nvSpPr>
          <p:cNvPr id="53" name="Text Placeholder 15">
            <a:extLst>
              <a:ext uri="{FF2B5EF4-FFF2-40B4-BE49-F238E27FC236}">
                <a16:creationId xmlns:a16="http://schemas.microsoft.com/office/drawing/2014/main" id="{22D0B9EB-E0BE-A383-4244-4E71BE834682}"/>
              </a:ext>
            </a:extLst>
          </p:cNvPr>
          <p:cNvSpPr txBox="1">
            <a:spLocks/>
          </p:cNvSpPr>
          <p:nvPr/>
        </p:nvSpPr>
        <p:spPr>
          <a:xfrm>
            <a:off x="431824" y="1976854"/>
            <a:ext cx="2628398" cy="811212"/>
          </a:xfrm>
          <a:prstGeom prst="rect">
            <a:avLst/>
          </a:prstGeom>
          <a:solidFill>
            <a:schemeClr val="accent1"/>
          </a:solidFill>
        </p:spPr>
        <p:txBody>
          <a:bodyPr vert="horz" lIns="108000" tIns="108000" rIns="108000" bIns="108000" rtlCol="0" anchor="ctr">
            <a:norm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lang="en-US" sz="1800" b="1" kern="1200" smtClean="0">
                <a:solidFill>
                  <a:schemeClr val="bg1"/>
                </a:solidFill>
                <a:latin typeface="+mj-lt"/>
                <a:ea typeface="+mn-ea"/>
                <a:cs typeface="+mn-cs"/>
              </a:defRPr>
            </a:lvl1pPr>
            <a:lvl2pPr marL="0" indent="0" algn="l" defTabSz="914400" rtl="0" eaLnBrk="1" latinLnBrk="0" hangingPunct="1">
              <a:lnSpc>
                <a:spcPct val="90000"/>
              </a:lnSpc>
              <a:spcBef>
                <a:spcPts val="0"/>
              </a:spcBef>
              <a:spcAft>
                <a:spcPts val="0"/>
              </a:spcAft>
              <a:buClr>
                <a:schemeClr val="accent2"/>
              </a:buClr>
              <a:buFont typeface="Arial" panose="020B0604020202020204" pitchFamily="34" charset="0"/>
              <a:buNone/>
              <a:defRPr lang="en-US" sz="1600" b="0" kern="1200" smtClean="0">
                <a:solidFill>
                  <a:schemeClr val="bg1"/>
                </a:solidFill>
                <a:latin typeface="+mn-lt"/>
                <a:ea typeface="+mn-ea"/>
                <a:cs typeface="+mn-cs"/>
              </a:defRPr>
            </a:lvl2pPr>
            <a:lvl3pPr marL="180975" indent="-180975" algn="l" defTabSz="914400" rtl="0" eaLnBrk="1" latinLnBrk="0" hangingPunct="1">
              <a:lnSpc>
                <a:spcPct val="90000"/>
              </a:lnSpc>
              <a:spcBef>
                <a:spcPts val="600"/>
              </a:spcBef>
              <a:buClrTx/>
              <a:buFont typeface="Arial" panose="020B0604020202020204" pitchFamily="34" charset="0"/>
              <a:buChar char="•"/>
              <a:defRPr lang="en-US" sz="1600" kern="1200" smtClean="0">
                <a:solidFill>
                  <a:schemeClr val="bg1"/>
                </a:solidFill>
                <a:latin typeface="+mn-lt"/>
                <a:ea typeface="+mn-ea"/>
                <a:cs typeface="+mn-cs"/>
              </a:defRPr>
            </a:lvl3pPr>
            <a:lvl4pPr marL="361950" indent="-180975" algn="l" defTabSz="914400" rtl="0" eaLnBrk="1" latinLnBrk="0" hangingPunct="1">
              <a:lnSpc>
                <a:spcPct val="90000"/>
              </a:lnSpc>
              <a:spcBef>
                <a:spcPts val="600"/>
              </a:spcBef>
              <a:buClr>
                <a:schemeClr val="tx1"/>
              </a:buClr>
              <a:buSzPct val="100000"/>
              <a:buFont typeface="Arial" panose="020B0604020202020204" pitchFamily="34" charset="0"/>
              <a:buChar char="•"/>
              <a:defRPr lang="en-US" sz="1400" kern="1200" smtClean="0">
                <a:solidFill>
                  <a:schemeClr val="bg1"/>
                </a:solidFill>
                <a:latin typeface="+mn-lt"/>
                <a:ea typeface="+mn-ea"/>
                <a:cs typeface="+mn-cs"/>
              </a:defRPr>
            </a:lvl4pPr>
            <a:lvl5pPr marL="533400" indent="-171450" algn="l" defTabSz="914400" rtl="0" eaLnBrk="1" latinLnBrk="0" hangingPunct="1">
              <a:lnSpc>
                <a:spcPct val="90000"/>
              </a:lnSpc>
              <a:spcBef>
                <a:spcPts val="600"/>
              </a:spcBef>
              <a:buClr>
                <a:schemeClr val="tx1"/>
              </a:buClr>
              <a:buSzPct val="100000"/>
              <a:buFont typeface="Arial" panose="020B0604020202020204" pitchFamily="34" charset="0"/>
              <a:buChar char="•"/>
              <a:defRPr lang="en-GB"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Customer consultations</a:t>
            </a:r>
          </a:p>
        </p:txBody>
      </p:sp>
      <p:sp>
        <p:nvSpPr>
          <p:cNvPr id="58" name="Content Placeholder 12">
            <a:extLst>
              <a:ext uri="{FF2B5EF4-FFF2-40B4-BE49-F238E27FC236}">
                <a16:creationId xmlns:a16="http://schemas.microsoft.com/office/drawing/2014/main" id="{B04F055D-6D3E-1282-397A-8EFF24683F9F}"/>
              </a:ext>
            </a:extLst>
          </p:cNvPr>
          <p:cNvSpPr txBox="1">
            <a:spLocks/>
          </p:cNvSpPr>
          <p:nvPr/>
        </p:nvSpPr>
        <p:spPr>
          <a:xfrm>
            <a:off x="421205" y="3252433"/>
            <a:ext cx="2628398" cy="2960913"/>
          </a:xfrm>
          <a:prstGeom prst="rect">
            <a:avLst/>
          </a:prstGeom>
          <a:noFill/>
        </p:spPr>
        <p:txBody>
          <a:bodyPr vert="horz" lIns="108000" tIns="108000" rIns="10800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Clr>
                <a:schemeClr val="accent2"/>
              </a:buClr>
              <a:buFont typeface="Arial" panose="020B0604020202020204" pitchFamily="34" charset="0"/>
              <a:buNone/>
              <a:defRPr sz="1600" b="0" kern="1200">
                <a:solidFill>
                  <a:schemeClr val="bg1"/>
                </a:solidFill>
                <a:latin typeface="+mn-lt"/>
                <a:ea typeface="+mn-ea"/>
                <a:cs typeface="+mn-cs"/>
              </a:defRPr>
            </a:lvl2pPr>
            <a:lvl3pPr marL="180975" indent="-180975" algn="l" defTabSz="914400" rtl="0" eaLnBrk="1" latinLnBrk="0" hangingPunct="1">
              <a:lnSpc>
                <a:spcPct val="90000"/>
              </a:lnSpc>
              <a:spcBef>
                <a:spcPts val="600"/>
              </a:spcBef>
              <a:buClrTx/>
              <a:buFont typeface="Arial" panose="020B0604020202020204" pitchFamily="34" charset="0"/>
              <a:buChar char="•"/>
              <a:defRPr sz="1600" kern="1200">
                <a:solidFill>
                  <a:schemeClr val="bg1"/>
                </a:solidFill>
                <a:latin typeface="+mn-lt"/>
                <a:ea typeface="+mn-ea"/>
                <a:cs typeface="+mn-cs"/>
              </a:defRPr>
            </a:lvl3pPr>
            <a:lvl4pPr marL="361950" indent="-180975" algn="l" defTabSz="914400" rtl="0" eaLnBrk="1" latinLnBrk="0" hangingPunct="1">
              <a:lnSpc>
                <a:spcPct val="90000"/>
              </a:lnSpc>
              <a:spcBef>
                <a:spcPts val="600"/>
              </a:spcBef>
              <a:buClr>
                <a:schemeClr val="tx1"/>
              </a:buClr>
              <a:buSzPct val="100000"/>
              <a:buFont typeface="Arial" panose="020B0604020202020204" pitchFamily="34" charset="0"/>
              <a:buChar char="•"/>
              <a:defRPr sz="1400" kern="1200">
                <a:solidFill>
                  <a:schemeClr val="bg1"/>
                </a:solidFill>
                <a:latin typeface="+mn-lt"/>
                <a:ea typeface="+mn-ea"/>
                <a:cs typeface="+mn-cs"/>
              </a:defRPr>
            </a:lvl4pPr>
            <a:lvl5pPr marL="533400" indent="-171450" algn="l" defTabSz="914400" rtl="0" eaLnBrk="1" latinLnBrk="0" hangingPunct="1">
              <a:lnSpc>
                <a:spcPct val="90000"/>
              </a:lnSpc>
              <a:spcBef>
                <a:spcPts val="600"/>
              </a:spcBef>
              <a:buClr>
                <a:schemeClr val="tx1"/>
              </a:buClr>
              <a:buSzPct val="100000"/>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Simplifying education setting roles</a:t>
            </a:r>
          </a:p>
          <a:p>
            <a:pPr marL="285750" indent="-285750">
              <a:buFont typeface="Arial" panose="020B0604020202020204" pitchFamily="34" charset="0"/>
              <a:buChar char="•"/>
            </a:pPr>
            <a:r>
              <a:rPr lang="en-GB" dirty="0"/>
              <a:t>Sharing proposed amendments with a decision to amend (Judicial Review -- case No: CO13072020) </a:t>
            </a:r>
          </a:p>
        </p:txBody>
      </p:sp>
    </p:spTree>
    <p:extLst>
      <p:ext uri="{BB962C8B-B14F-4D97-AF65-F5344CB8AC3E}">
        <p14:creationId xmlns:p14="http://schemas.microsoft.com/office/powerpoint/2010/main" val="248792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0DB803-E533-4136-9DAA-D967EDBCD559}"/>
              </a:ext>
            </a:extLst>
          </p:cNvPr>
          <p:cNvSpPr>
            <a:spLocks noGrp="1"/>
          </p:cNvSpPr>
          <p:nvPr>
            <p:ph type="title"/>
          </p:nvPr>
        </p:nvSpPr>
        <p:spPr>
          <a:xfrm>
            <a:off x="442912" y="659006"/>
            <a:ext cx="10225087" cy="1341690"/>
          </a:xfrm>
        </p:spPr>
        <p:txBody>
          <a:bodyPr/>
          <a:lstStyle/>
          <a:p>
            <a:r>
              <a:rPr lang="en-GB" dirty="0"/>
              <a:t>Parent/carer feedback</a:t>
            </a:r>
          </a:p>
        </p:txBody>
      </p:sp>
      <p:sp>
        <p:nvSpPr>
          <p:cNvPr id="9" name="Footer Placeholder 8">
            <a:extLst>
              <a:ext uri="{FF2B5EF4-FFF2-40B4-BE49-F238E27FC236}">
                <a16:creationId xmlns:a16="http://schemas.microsoft.com/office/drawing/2014/main" id="{C035EB63-1B95-4762-8872-4B1790198B1F}"/>
              </a:ext>
            </a:extLst>
          </p:cNvPr>
          <p:cNvSpPr>
            <a:spLocks noGrp="1"/>
          </p:cNvSpPr>
          <p:nvPr>
            <p:ph type="ftr" sz="quarter" idx="11"/>
          </p:nvPr>
        </p:nvSpPr>
        <p:spPr>
          <a:xfrm>
            <a:off x="342899" y="6471808"/>
            <a:ext cx="9801225" cy="365125"/>
          </a:xfrm>
        </p:spPr>
        <p:txBody>
          <a:bodyPr/>
          <a:lstStyle/>
          <a:p>
            <a:r>
              <a:rPr lang="en-GB" dirty="0"/>
              <a:t>EHC Hub Customer Forum – November 2022</a:t>
            </a:r>
          </a:p>
        </p:txBody>
      </p:sp>
      <p:sp>
        <p:nvSpPr>
          <p:cNvPr id="10" name="Slide Number Placeholder 9">
            <a:extLst>
              <a:ext uri="{FF2B5EF4-FFF2-40B4-BE49-F238E27FC236}">
                <a16:creationId xmlns:a16="http://schemas.microsoft.com/office/drawing/2014/main" id="{18150C00-A246-40BC-A9E3-2CB4AE257588}"/>
              </a:ext>
            </a:extLst>
          </p:cNvPr>
          <p:cNvSpPr>
            <a:spLocks noGrp="1"/>
          </p:cNvSpPr>
          <p:nvPr>
            <p:ph type="sldNum" sz="quarter" idx="12"/>
          </p:nvPr>
        </p:nvSpPr>
        <p:spPr>
          <a:xfrm>
            <a:off x="11150558" y="6471808"/>
            <a:ext cx="609145" cy="365125"/>
          </a:xfrm>
        </p:spPr>
        <p:txBody>
          <a:bodyPr/>
          <a:lstStyle/>
          <a:p>
            <a:fld id="{F6FF6BB6-49D7-41C9-91D9-C79E060998A9}" type="slidenum">
              <a:rPr lang="en-GB" smtClean="0"/>
              <a:pPr/>
              <a:t>5</a:t>
            </a:fld>
            <a:endParaRPr lang="en-GB"/>
          </a:p>
        </p:txBody>
      </p:sp>
      <p:pic>
        <p:nvPicPr>
          <p:cNvPr id="12" name="Picture Placeholder 11" descr="Range of moods sticky notes">
            <a:extLst>
              <a:ext uri="{FF2B5EF4-FFF2-40B4-BE49-F238E27FC236}">
                <a16:creationId xmlns:a16="http://schemas.microsoft.com/office/drawing/2014/main" id="{0F966977-39BD-4B4F-9938-6B0EF768C47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799" b="24799"/>
          <a:stretch/>
        </p:blipFill>
        <p:spPr>
          <a:xfrm>
            <a:off x="0" y="2346325"/>
            <a:ext cx="12192000" cy="4106863"/>
          </a:xfrm>
        </p:spPr>
      </p:pic>
    </p:spTree>
    <p:extLst>
      <p:ext uri="{BB962C8B-B14F-4D97-AF65-F5344CB8AC3E}">
        <p14:creationId xmlns:p14="http://schemas.microsoft.com/office/powerpoint/2010/main" val="184772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7A3E-0E7C-7D20-DCF6-97182F47EA2D}"/>
              </a:ext>
            </a:extLst>
          </p:cNvPr>
          <p:cNvSpPr>
            <a:spLocks noGrp="1"/>
          </p:cNvSpPr>
          <p:nvPr>
            <p:ph type="title"/>
          </p:nvPr>
        </p:nvSpPr>
        <p:spPr/>
        <p:txBody>
          <a:bodyPr/>
          <a:lstStyle/>
          <a:p>
            <a:r>
              <a:rPr lang="en-US" dirty="0"/>
              <a:t>Listening to parents and </a:t>
            </a:r>
            <a:r>
              <a:rPr lang="en-US" dirty="0" err="1"/>
              <a:t>carers</a:t>
            </a:r>
            <a:endParaRPr lang="en-US" dirty="0"/>
          </a:p>
        </p:txBody>
      </p:sp>
      <p:sp>
        <p:nvSpPr>
          <p:cNvPr id="3" name="Footer Placeholder 2">
            <a:extLst>
              <a:ext uri="{FF2B5EF4-FFF2-40B4-BE49-F238E27FC236}">
                <a16:creationId xmlns:a16="http://schemas.microsoft.com/office/drawing/2014/main" id="{F39D7163-FD48-E803-AE24-B1E3BA6A484F}"/>
              </a:ext>
            </a:extLst>
          </p:cNvPr>
          <p:cNvSpPr>
            <a:spLocks noGrp="1"/>
          </p:cNvSpPr>
          <p:nvPr>
            <p:ph type="ftr" sz="quarter" idx="11"/>
          </p:nvPr>
        </p:nvSpPr>
        <p:spPr/>
        <p:txBody>
          <a:bodyPr/>
          <a:lstStyle/>
          <a:p>
            <a:r>
              <a:rPr lang="en-GB" dirty="0"/>
              <a:t>EHC Hub Customer Forum – November 2022</a:t>
            </a:r>
          </a:p>
        </p:txBody>
      </p:sp>
      <p:sp>
        <p:nvSpPr>
          <p:cNvPr id="4" name="Slide Number Placeholder 3">
            <a:extLst>
              <a:ext uri="{FF2B5EF4-FFF2-40B4-BE49-F238E27FC236}">
                <a16:creationId xmlns:a16="http://schemas.microsoft.com/office/drawing/2014/main" id="{F339686E-A87F-6AAE-3FD3-3F5032572026}"/>
              </a:ext>
            </a:extLst>
          </p:cNvPr>
          <p:cNvSpPr>
            <a:spLocks noGrp="1"/>
          </p:cNvSpPr>
          <p:nvPr>
            <p:ph type="sldNum" sz="quarter" idx="12"/>
          </p:nvPr>
        </p:nvSpPr>
        <p:spPr/>
        <p:txBody>
          <a:bodyPr/>
          <a:lstStyle/>
          <a:p>
            <a:fld id="{F6FF6BB6-49D7-41C9-91D9-C79E060998A9}" type="slidenum">
              <a:rPr lang="en-GB" smtClean="0"/>
              <a:pPr/>
              <a:t>6</a:t>
            </a:fld>
            <a:endParaRPr lang="en-GB" dirty="0"/>
          </a:p>
        </p:txBody>
      </p:sp>
      <p:sp>
        <p:nvSpPr>
          <p:cNvPr id="5" name="Content Placeholder 4">
            <a:extLst>
              <a:ext uri="{FF2B5EF4-FFF2-40B4-BE49-F238E27FC236}">
                <a16:creationId xmlns:a16="http://schemas.microsoft.com/office/drawing/2014/main" id="{8C752789-45B8-87CF-AD58-5B81DA58AE06}"/>
              </a:ext>
            </a:extLst>
          </p:cNvPr>
          <p:cNvSpPr>
            <a:spLocks noGrp="1"/>
          </p:cNvSpPr>
          <p:nvPr>
            <p:ph sz="quarter" idx="13"/>
          </p:nvPr>
        </p:nvSpPr>
        <p:spPr>
          <a:xfrm>
            <a:off x="409460" y="4360430"/>
            <a:ext cx="3644900" cy="1876858"/>
          </a:xfrm>
        </p:spPr>
        <p:txBody>
          <a:bodyPr/>
          <a:lstStyle/>
          <a:p>
            <a:pPr algn="ctr"/>
            <a:r>
              <a:rPr lang="en-US" dirty="0"/>
              <a:t>Review older feedback</a:t>
            </a:r>
          </a:p>
        </p:txBody>
      </p:sp>
      <p:sp>
        <p:nvSpPr>
          <p:cNvPr id="6" name="Content Placeholder 5">
            <a:extLst>
              <a:ext uri="{FF2B5EF4-FFF2-40B4-BE49-F238E27FC236}">
                <a16:creationId xmlns:a16="http://schemas.microsoft.com/office/drawing/2014/main" id="{A90217F5-BB9F-1DD8-42DC-6A947453DB55}"/>
              </a:ext>
            </a:extLst>
          </p:cNvPr>
          <p:cNvSpPr>
            <a:spLocks noGrp="1"/>
          </p:cNvSpPr>
          <p:nvPr>
            <p:ph sz="quarter" idx="14"/>
          </p:nvPr>
        </p:nvSpPr>
        <p:spPr>
          <a:xfrm>
            <a:off x="4244066" y="4360427"/>
            <a:ext cx="3639344" cy="1876859"/>
          </a:xfrm>
        </p:spPr>
        <p:txBody>
          <a:bodyPr/>
          <a:lstStyle/>
          <a:p>
            <a:pPr algn="ctr"/>
            <a:r>
              <a:rPr lang="en-US" dirty="0"/>
              <a:t>Meet with parent and </a:t>
            </a:r>
            <a:r>
              <a:rPr lang="en-US" dirty="0" err="1"/>
              <a:t>carer</a:t>
            </a:r>
            <a:r>
              <a:rPr lang="en-US" dirty="0"/>
              <a:t> groups</a:t>
            </a:r>
          </a:p>
        </p:txBody>
      </p:sp>
      <p:sp>
        <p:nvSpPr>
          <p:cNvPr id="7" name="Content Placeholder 6">
            <a:extLst>
              <a:ext uri="{FF2B5EF4-FFF2-40B4-BE49-F238E27FC236}">
                <a16:creationId xmlns:a16="http://schemas.microsoft.com/office/drawing/2014/main" id="{694CC29D-6243-4962-8905-2CD523473CAF}"/>
              </a:ext>
            </a:extLst>
          </p:cNvPr>
          <p:cNvSpPr>
            <a:spLocks noGrp="1"/>
          </p:cNvSpPr>
          <p:nvPr>
            <p:ph sz="quarter" idx="15"/>
          </p:nvPr>
        </p:nvSpPr>
        <p:spPr>
          <a:xfrm>
            <a:off x="8072321" y="4360427"/>
            <a:ext cx="3643314" cy="1876860"/>
          </a:xfrm>
        </p:spPr>
        <p:txBody>
          <a:bodyPr/>
          <a:lstStyle/>
          <a:p>
            <a:pPr algn="ctr"/>
            <a:r>
              <a:rPr lang="en-US" dirty="0"/>
              <a:t>Publish a questionnaire</a:t>
            </a:r>
          </a:p>
        </p:txBody>
      </p:sp>
      <p:sp>
        <p:nvSpPr>
          <p:cNvPr id="8" name="Content Placeholder 11">
            <a:extLst>
              <a:ext uri="{FF2B5EF4-FFF2-40B4-BE49-F238E27FC236}">
                <a16:creationId xmlns:a16="http://schemas.microsoft.com/office/drawing/2014/main" id="{69DAEFBE-BF50-E504-15DA-806873CDF2C6}"/>
              </a:ext>
            </a:extLst>
          </p:cNvPr>
          <p:cNvSpPr txBox="1">
            <a:spLocks/>
          </p:cNvSpPr>
          <p:nvPr/>
        </p:nvSpPr>
        <p:spPr>
          <a:xfrm>
            <a:off x="442913" y="1418603"/>
            <a:ext cx="11316791" cy="1876858"/>
          </a:xfrm>
          <a:prstGeom prst="rect">
            <a:avLst/>
          </a:prstGeom>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800" b="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Clr>
                <a:schemeClr val="accent2"/>
              </a:buClr>
              <a:buFont typeface="Arial" panose="020B0604020202020204" pitchFamily="34" charset="0"/>
              <a:buNone/>
              <a:defRPr sz="1600" b="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9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533400" indent="-171450" algn="l" defTabSz="914400" rtl="0" eaLnBrk="1" latinLnBrk="0" hangingPunct="1">
              <a:lnSpc>
                <a:spcPct val="90000"/>
              </a:lnSpc>
              <a:spcBef>
                <a:spcPts val="600"/>
              </a:spcBef>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One of our biggest areas of focus in 2023 is making the Hub work better for parents. We plan to do that by listening to the challenges that they face right now.</a:t>
            </a:r>
          </a:p>
        </p:txBody>
      </p:sp>
      <p:grpSp>
        <p:nvGrpSpPr>
          <p:cNvPr id="9" name="Graphic 8">
            <a:extLst>
              <a:ext uri="{FF2B5EF4-FFF2-40B4-BE49-F238E27FC236}">
                <a16:creationId xmlns:a16="http://schemas.microsoft.com/office/drawing/2014/main" id="{7E7661E0-122C-0F8F-E40C-D477C660D050}"/>
              </a:ext>
            </a:extLst>
          </p:cNvPr>
          <p:cNvGrpSpPr/>
          <p:nvPr/>
        </p:nvGrpSpPr>
        <p:grpSpPr>
          <a:xfrm>
            <a:off x="1708770" y="2870188"/>
            <a:ext cx="1046280" cy="1119071"/>
            <a:chOff x="6969723" y="3640836"/>
            <a:chExt cx="635668" cy="679892"/>
          </a:xfrm>
          <a:solidFill>
            <a:schemeClr val="accent2"/>
          </a:solidFill>
        </p:grpSpPr>
        <p:sp>
          <p:nvSpPr>
            <p:cNvPr id="10" name="Freeform: Shape 104">
              <a:extLst>
                <a:ext uri="{FF2B5EF4-FFF2-40B4-BE49-F238E27FC236}">
                  <a16:creationId xmlns:a16="http://schemas.microsoft.com/office/drawing/2014/main" id="{61AEEEE6-443D-3CDA-D221-24F217823766}"/>
                </a:ext>
              </a:extLst>
            </p:cNvPr>
            <p:cNvSpPr/>
            <p:nvPr/>
          </p:nvSpPr>
          <p:spPr>
            <a:xfrm>
              <a:off x="6969723" y="3640836"/>
              <a:ext cx="208299" cy="281995"/>
            </a:xfrm>
            <a:custGeom>
              <a:avLst/>
              <a:gdLst>
                <a:gd name="connsiteX0" fmla="*/ 104118 w 208299"/>
                <a:gd name="connsiteY0" fmla="*/ 281996 h 281995"/>
                <a:gd name="connsiteX1" fmla="*/ 117069 w 208299"/>
                <a:gd name="connsiteY1" fmla="*/ 275204 h 281995"/>
                <a:gd name="connsiteX2" fmla="*/ 190767 w 208299"/>
                <a:gd name="connsiteY2" fmla="*/ 166854 h 281995"/>
                <a:gd name="connsiteX3" fmla="*/ 208299 w 208299"/>
                <a:gd name="connsiteY3" fmla="*/ 103770 h 281995"/>
                <a:gd name="connsiteX4" fmla="*/ 104150 w 208299"/>
                <a:gd name="connsiteY4" fmla="*/ 0 h 281995"/>
                <a:gd name="connsiteX5" fmla="*/ 0 w 208299"/>
                <a:gd name="connsiteY5" fmla="*/ 103739 h 281995"/>
                <a:gd name="connsiteX6" fmla="*/ 17532 w 208299"/>
                <a:gd name="connsiteY6" fmla="*/ 166854 h 281995"/>
                <a:gd name="connsiteX7" fmla="*/ 91229 w 208299"/>
                <a:gd name="connsiteY7" fmla="*/ 275204 h 281995"/>
                <a:gd name="connsiteX8" fmla="*/ 104181 w 208299"/>
                <a:gd name="connsiteY8" fmla="*/ 281996 h 281995"/>
                <a:gd name="connsiteX9" fmla="*/ 31431 w 208299"/>
                <a:gd name="connsiteY9" fmla="*/ 103770 h 281995"/>
                <a:gd name="connsiteX10" fmla="*/ 104118 w 208299"/>
                <a:gd name="connsiteY10" fmla="*/ 31494 h 281995"/>
                <a:gd name="connsiteX11" fmla="*/ 176805 w 208299"/>
                <a:gd name="connsiteY11" fmla="*/ 103802 h 281995"/>
                <a:gd name="connsiteX12" fmla="*/ 164106 w 208299"/>
                <a:gd name="connsiteY12" fmla="*/ 150143 h 281995"/>
                <a:gd name="connsiteX13" fmla="*/ 104150 w 208299"/>
                <a:gd name="connsiteY13" fmla="*/ 238561 h 281995"/>
                <a:gd name="connsiteX14" fmla="*/ 44162 w 208299"/>
                <a:gd name="connsiteY14" fmla="*/ 150143 h 281995"/>
                <a:gd name="connsiteX15" fmla="*/ 31463 w 208299"/>
                <a:gd name="connsiteY15" fmla="*/ 103802 h 28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299" h="281995">
                  <a:moveTo>
                    <a:pt x="104118" y="281996"/>
                  </a:moveTo>
                  <a:cubicBezTo>
                    <a:pt x="109298" y="281996"/>
                    <a:pt x="114132" y="279469"/>
                    <a:pt x="117069" y="275204"/>
                  </a:cubicBezTo>
                  <a:cubicBezTo>
                    <a:pt x="119565" y="271572"/>
                    <a:pt x="178700" y="186028"/>
                    <a:pt x="190767" y="166854"/>
                  </a:cubicBezTo>
                  <a:cubicBezTo>
                    <a:pt x="205393" y="143541"/>
                    <a:pt x="208331" y="125440"/>
                    <a:pt x="208299" y="103770"/>
                  </a:cubicBezTo>
                  <a:cubicBezTo>
                    <a:pt x="208299" y="46562"/>
                    <a:pt x="161578" y="0"/>
                    <a:pt x="104150" y="0"/>
                  </a:cubicBezTo>
                  <a:cubicBezTo>
                    <a:pt x="46720" y="0"/>
                    <a:pt x="0" y="46531"/>
                    <a:pt x="0" y="103739"/>
                  </a:cubicBezTo>
                  <a:cubicBezTo>
                    <a:pt x="0" y="125440"/>
                    <a:pt x="2906" y="143541"/>
                    <a:pt x="17532" y="166854"/>
                  </a:cubicBezTo>
                  <a:cubicBezTo>
                    <a:pt x="29567" y="186028"/>
                    <a:pt x="88703" y="271572"/>
                    <a:pt x="91229" y="275204"/>
                  </a:cubicBezTo>
                  <a:cubicBezTo>
                    <a:pt x="94167" y="279469"/>
                    <a:pt x="99001" y="281996"/>
                    <a:pt x="104181" y="281996"/>
                  </a:cubicBezTo>
                  <a:close/>
                  <a:moveTo>
                    <a:pt x="31431" y="103770"/>
                  </a:moveTo>
                  <a:cubicBezTo>
                    <a:pt x="31431" y="63905"/>
                    <a:pt x="64031" y="31494"/>
                    <a:pt x="104118" y="31494"/>
                  </a:cubicBezTo>
                  <a:cubicBezTo>
                    <a:pt x="144204" y="31494"/>
                    <a:pt x="176805" y="63905"/>
                    <a:pt x="176805" y="103802"/>
                  </a:cubicBezTo>
                  <a:cubicBezTo>
                    <a:pt x="176805" y="123513"/>
                    <a:pt x="173740" y="134759"/>
                    <a:pt x="164106" y="150143"/>
                  </a:cubicBezTo>
                  <a:cubicBezTo>
                    <a:pt x="155798" y="163379"/>
                    <a:pt x="122755" y="211521"/>
                    <a:pt x="104150" y="238561"/>
                  </a:cubicBezTo>
                  <a:cubicBezTo>
                    <a:pt x="85512" y="211521"/>
                    <a:pt x="52469" y="163347"/>
                    <a:pt x="44162" y="150143"/>
                  </a:cubicBezTo>
                  <a:cubicBezTo>
                    <a:pt x="34527" y="134791"/>
                    <a:pt x="31431" y="123545"/>
                    <a:pt x="31463" y="103802"/>
                  </a:cubicBezTo>
                  <a:close/>
                </a:path>
              </a:pathLst>
            </a:custGeom>
            <a:grpFill/>
            <a:ln w="3155" cap="flat">
              <a:noFill/>
              <a:prstDash val="solid"/>
              <a:miter/>
            </a:ln>
          </p:spPr>
          <p:txBody>
            <a:bodyPr rtlCol="0" anchor="ctr"/>
            <a:lstStyle/>
            <a:p>
              <a:endParaRPr lang="en-GB"/>
            </a:p>
          </p:txBody>
        </p:sp>
        <p:sp>
          <p:nvSpPr>
            <p:cNvPr id="11" name="Freeform: Shape 105">
              <a:extLst>
                <a:ext uri="{FF2B5EF4-FFF2-40B4-BE49-F238E27FC236}">
                  <a16:creationId xmlns:a16="http://schemas.microsoft.com/office/drawing/2014/main" id="{385936CE-0BFD-A485-6AF7-F883BCD2652B}"/>
                </a:ext>
              </a:extLst>
            </p:cNvPr>
            <p:cNvSpPr/>
            <p:nvPr/>
          </p:nvSpPr>
          <p:spPr>
            <a:xfrm>
              <a:off x="7028574" y="3699774"/>
              <a:ext cx="532529" cy="503064"/>
            </a:xfrm>
            <a:custGeom>
              <a:avLst/>
              <a:gdLst>
                <a:gd name="connsiteX0" fmla="*/ 325242 w 532529"/>
                <a:gd name="connsiteY0" fmla="*/ 471570 h 503064"/>
                <a:gd name="connsiteX1" fmla="*/ 118933 w 532529"/>
                <a:gd name="connsiteY1" fmla="*/ 471570 h 503064"/>
                <a:gd name="connsiteX2" fmla="*/ 31526 w 532529"/>
                <a:gd name="connsiteY2" fmla="*/ 384163 h 503064"/>
                <a:gd name="connsiteX3" fmla="*/ 118933 w 532529"/>
                <a:gd name="connsiteY3" fmla="*/ 296756 h 503064"/>
                <a:gd name="connsiteX4" fmla="*/ 413628 w 532529"/>
                <a:gd name="connsiteY4" fmla="*/ 296756 h 503064"/>
                <a:gd name="connsiteX5" fmla="*/ 532530 w 532529"/>
                <a:gd name="connsiteY5" fmla="*/ 177855 h 503064"/>
                <a:gd name="connsiteX6" fmla="*/ 413628 w 532529"/>
                <a:gd name="connsiteY6" fmla="*/ 58953 h 503064"/>
                <a:gd name="connsiteX7" fmla="*/ 245321 w 532529"/>
                <a:gd name="connsiteY7" fmla="*/ 58953 h 503064"/>
                <a:gd name="connsiteX8" fmla="*/ 277384 w 532529"/>
                <a:gd name="connsiteY8" fmla="*/ 26890 h 503064"/>
                <a:gd name="connsiteX9" fmla="*/ 277384 w 532529"/>
                <a:gd name="connsiteY9" fmla="*/ 4620 h 503064"/>
                <a:gd name="connsiteX10" fmla="*/ 255114 w 532529"/>
                <a:gd name="connsiteY10" fmla="*/ 4620 h 503064"/>
                <a:gd name="connsiteX11" fmla="*/ 196168 w 532529"/>
                <a:gd name="connsiteY11" fmla="*/ 63565 h 503064"/>
                <a:gd name="connsiteX12" fmla="*/ 196042 w 532529"/>
                <a:gd name="connsiteY12" fmla="*/ 63723 h 503064"/>
                <a:gd name="connsiteX13" fmla="*/ 194210 w 532529"/>
                <a:gd name="connsiteY13" fmla="*/ 65966 h 503064"/>
                <a:gd name="connsiteX14" fmla="*/ 193547 w 532529"/>
                <a:gd name="connsiteY14" fmla="*/ 67230 h 503064"/>
                <a:gd name="connsiteX15" fmla="*/ 192789 w 532529"/>
                <a:gd name="connsiteY15" fmla="*/ 68683 h 503064"/>
                <a:gd name="connsiteX16" fmla="*/ 192283 w 532529"/>
                <a:gd name="connsiteY16" fmla="*/ 70294 h 503064"/>
                <a:gd name="connsiteX17" fmla="*/ 191904 w 532529"/>
                <a:gd name="connsiteY17" fmla="*/ 71621 h 503064"/>
                <a:gd name="connsiteX18" fmla="*/ 191904 w 532529"/>
                <a:gd name="connsiteY18" fmla="*/ 77780 h 503064"/>
                <a:gd name="connsiteX19" fmla="*/ 192283 w 532529"/>
                <a:gd name="connsiteY19" fmla="*/ 79107 h 503064"/>
                <a:gd name="connsiteX20" fmla="*/ 192789 w 532529"/>
                <a:gd name="connsiteY20" fmla="*/ 80718 h 503064"/>
                <a:gd name="connsiteX21" fmla="*/ 193547 w 532529"/>
                <a:gd name="connsiteY21" fmla="*/ 82171 h 503064"/>
                <a:gd name="connsiteX22" fmla="*/ 194210 w 532529"/>
                <a:gd name="connsiteY22" fmla="*/ 83435 h 503064"/>
                <a:gd name="connsiteX23" fmla="*/ 196042 w 532529"/>
                <a:gd name="connsiteY23" fmla="*/ 85678 h 503064"/>
                <a:gd name="connsiteX24" fmla="*/ 196168 w 532529"/>
                <a:gd name="connsiteY24" fmla="*/ 85836 h 503064"/>
                <a:gd name="connsiteX25" fmla="*/ 255114 w 532529"/>
                <a:gd name="connsiteY25" fmla="*/ 144781 h 503064"/>
                <a:gd name="connsiteX26" fmla="*/ 266233 w 532529"/>
                <a:gd name="connsiteY26" fmla="*/ 149393 h 503064"/>
                <a:gd name="connsiteX27" fmla="*/ 277353 w 532529"/>
                <a:gd name="connsiteY27" fmla="*/ 144781 h 503064"/>
                <a:gd name="connsiteX28" fmla="*/ 277353 w 532529"/>
                <a:gd name="connsiteY28" fmla="*/ 122511 h 503064"/>
                <a:gd name="connsiteX29" fmla="*/ 245290 w 532529"/>
                <a:gd name="connsiteY29" fmla="*/ 90448 h 503064"/>
                <a:gd name="connsiteX30" fmla="*/ 413597 w 532529"/>
                <a:gd name="connsiteY30" fmla="*/ 90448 h 503064"/>
                <a:gd name="connsiteX31" fmla="*/ 501004 w 532529"/>
                <a:gd name="connsiteY31" fmla="*/ 177855 h 503064"/>
                <a:gd name="connsiteX32" fmla="*/ 413597 w 532529"/>
                <a:gd name="connsiteY32" fmla="*/ 265262 h 503064"/>
                <a:gd name="connsiteX33" fmla="*/ 118902 w 532529"/>
                <a:gd name="connsiteY33" fmla="*/ 265262 h 503064"/>
                <a:gd name="connsiteX34" fmla="*/ 0 w 532529"/>
                <a:gd name="connsiteY34" fmla="*/ 384163 h 503064"/>
                <a:gd name="connsiteX35" fmla="*/ 118902 w 532529"/>
                <a:gd name="connsiteY35" fmla="*/ 503065 h 503064"/>
                <a:gd name="connsiteX36" fmla="*/ 325210 w 532529"/>
                <a:gd name="connsiteY36" fmla="*/ 503065 h 503064"/>
                <a:gd name="connsiteX37" fmla="*/ 340942 w 532529"/>
                <a:gd name="connsiteY37" fmla="*/ 487333 h 503064"/>
                <a:gd name="connsiteX38" fmla="*/ 325210 w 532529"/>
                <a:gd name="connsiteY38" fmla="*/ 471602 h 50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529" h="503064">
                  <a:moveTo>
                    <a:pt x="325242" y="471570"/>
                  </a:moveTo>
                  <a:lnTo>
                    <a:pt x="118933" y="471570"/>
                  </a:lnTo>
                  <a:cubicBezTo>
                    <a:pt x="70728" y="471570"/>
                    <a:pt x="31526" y="432368"/>
                    <a:pt x="31526" y="384163"/>
                  </a:cubicBezTo>
                  <a:cubicBezTo>
                    <a:pt x="31526" y="335958"/>
                    <a:pt x="70728" y="296756"/>
                    <a:pt x="118933" y="296756"/>
                  </a:cubicBezTo>
                  <a:lnTo>
                    <a:pt x="413628" y="296756"/>
                  </a:lnTo>
                  <a:cubicBezTo>
                    <a:pt x="479176" y="296756"/>
                    <a:pt x="532530" y="243434"/>
                    <a:pt x="532530" y="177855"/>
                  </a:cubicBezTo>
                  <a:cubicBezTo>
                    <a:pt x="532530" y="112276"/>
                    <a:pt x="479207" y="58953"/>
                    <a:pt x="413628" y="58953"/>
                  </a:cubicBezTo>
                  <a:lnTo>
                    <a:pt x="245321" y="58953"/>
                  </a:lnTo>
                  <a:lnTo>
                    <a:pt x="277384" y="26890"/>
                  </a:lnTo>
                  <a:cubicBezTo>
                    <a:pt x="283544" y="20730"/>
                    <a:pt x="283544" y="10780"/>
                    <a:pt x="277384" y="4620"/>
                  </a:cubicBezTo>
                  <a:cubicBezTo>
                    <a:pt x="271224" y="-1540"/>
                    <a:pt x="261274" y="-1540"/>
                    <a:pt x="255114" y="4620"/>
                  </a:cubicBezTo>
                  <a:lnTo>
                    <a:pt x="196168" y="63565"/>
                  </a:lnTo>
                  <a:cubicBezTo>
                    <a:pt x="196168" y="63565"/>
                    <a:pt x="196074" y="63692"/>
                    <a:pt x="196042" y="63723"/>
                  </a:cubicBezTo>
                  <a:cubicBezTo>
                    <a:pt x="195379" y="64418"/>
                    <a:pt x="194747" y="65145"/>
                    <a:pt x="194210" y="65966"/>
                  </a:cubicBezTo>
                  <a:cubicBezTo>
                    <a:pt x="193957" y="66377"/>
                    <a:pt x="193768" y="66787"/>
                    <a:pt x="193547" y="67230"/>
                  </a:cubicBezTo>
                  <a:cubicBezTo>
                    <a:pt x="193294" y="67703"/>
                    <a:pt x="192978" y="68177"/>
                    <a:pt x="192789" y="68683"/>
                  </a:cubicBezTo>
                  <a:cubicBezTo>
                    <a:pt x="192568" y="69220"/>
                    <a:pt x="192441" y="69757"/>
                    <a:pt x="192283" y="70294"/>
                  </a:cubicBezTo>
                  <a:cubicBezTo>
                    <a:pt x="192157" y="70736"/>
                    <a:pt x="191967" y="71178"/>
                    <a:pt x="191904" y="71621"/>
                  </a:cubicBezTo>
                  <a:cubicBezTo>
                    <a:pt x="191493" y="73642"/>
                    <a:pt x="191493" y="75758"/>
                    <a:pt x="191904" y="77780"/>
                  </a:cubicBezTo>
                  <a:cubicBezTo>
                    <a:pt x="191999" y="78254"/>
                    <a:pt x="192157" y="78665"/>
                    <a:pt x="192283" y="79107"/>
                  </a:cubicBezTo>
                  <a:cubicBezTo>
                    <a:pt x="192441" y="79644"/>
                    <a:pt x="192568" y="80181"/>
                    <a:pt x="192789" y="80718"/>
                  </a:cubicBezTo>
                  <a:cubicBezTo>
                    <a:pt x="193010" y="81224"/>
                    <a:pt x="193294" y="81697"/>
                    <a:pt x="193547" y="82171"/>
                  </a:cubicBezTo>
                  <a:cubicBezTo>
                    <a:pt x="193768" y="82582"/>
                    <a:pt x="193957" y="83024"/>
                    <a:pt x="194210" y="83435"/>
                  </a:cubicBezTo>
                  <a:cubicBezTo>
                    <a:pt x="194747" y="84225"/>
                    <a:pt x="195347" y="84983"/>
                    <a:pt x="196042" y="85678"/>
                  </a:cubicBezTo>
                  <a:cubicBezTo>
                    <a:pt x="196106" y="85741"/>
                    <a:pt x="196137" y="85804"/>
                    <a:pt x="196168" y="85836"/>
                  </a:cubicBezTo>
                  <a:lnTo>
                    <a:pt x="255114" y="144781"/>
                  </a:lnTo>
                  <a:cubicBezTo>
                    <a:pt x="258178" y="147845"/>
                    <a:pt x="262221" y="149393"/>
                    <a:pt x="266233" y="149393"/>
                  </a:cubicBezTo>
                  <a:cubicBezTo>
                    <a:pt x="270245" y="149393"/>
                    <a:pt x="274289" y="147845"/>
                    <a:pt x="277353" y="144781"/>
                  </a:cubicBezTo>
                  <a:cubicBezTo>
                    <a:pt x="283512" y="138621"/>
                    <a:pt x="283512" y="128670"/>
                    <a:pt x="277353" y="122511"/>
                  </a:cubicBezTo>
                  <a:lnTo>
                    <a:pt x="245290" y="90448"/>
                  </a:lnTo>
                  <a:lnTo>
                    <a:pt x="413597" y="90448"/>
                  </a:lnTo>
                  <a:cubicBezTo>
                    <a:pt x="461802" y="90448"/>
                    <a:pt x="501004" y="129650"/>
                    <a:pt x="501004" y="177855"/>
                  </a:cubicBezTo>
                  <a:cubicBezTo>
                    <a:pt x="501004" y="226060"/>
                    <a:pt x="461802" y="265262"/>
                    <a:pt x="413597" y="265262"/>
                  </a:cubicBezTo>
                  <a:lnTo>
                    <a:pt x="118902" y="265262"/>
                  </a:lnTo>
                  <a:cubicBezTo>
                    <a:pt x="53354" y="265262"/>
                    <a:pt x="0" y="318584"/>
                    <a:pt x="0" y="384163"/>
                  </a:cubicBezTo>
                  <a:cubicBezTo>
                    <a:pt x="0" y="449742"/>
                    <a:pt x="53322" y="503065"/>
                    <a:pt x="118902" y="503065"/>
                  </a:cubicBezTo>
                  <a:lnTo>
                    <a:pt x="325210" y="503065"/>
                  </a:lnTo>
                  <a:cubicBezTo>
                    <a:pt x="333897" y="503065"/>
                    <a:pt x="340942" y="496020"/>
                    <a:pt x="340942" y="487333"/>
                  </a:cubicBezTo>
                  <a:cubicBezTo>
                    <a:pt x="340942" y="478646"/>
                    <a:pt x="333897" y="471602"/>
                    <a:pt x="325210" y="471602"/>
                  </a:cubicBezTo>
                  <a:close/>
                </a:path>
              </a:pathLst>
            </a:custGeom>
            <a:grpFill/>
            <a:ln w="3155" cap="flat">
              <a:noFill/>
              <a:prstDash val="solid"/>
              <a:miter/>
            </a:ln>
          </p:spPr>
          <p:txBody>
            <a:bodyPr rtlCol="0" anchor="ctr"/>
            <a:lstStyle/>
            <a:p>
              <a:endParaRPr lang="en-GB"/>
            </a:p>
          </p:txBody>
        </p:sp>
        <p:sp>
          <p:nvSpPr>
            <p:cNvPr id="12" name="Freeform: Shape 106">
              <a:extLst>
                <a:ext uri="{FF2B5EF4-FFF2-40B4-BE49-F238E27FC236}">
                  <a16:creationId xmlns:a16="http://schemas.microsoft.com/office/drawing/2014/main" id="{E7FFE2D8-F922-A104-A226-DF2705A204E0}"/>
                </a:ext>
              </a:extLst>
            </p:cNvPr>
            <p:cNvSpPr/>
            <p:nvPr/>
          </p:nvSpPr>
          <p:spPr>
            <a:xfrm>
              <a:off x="7397029" y="4038733"/>
              <a:ext cx="208362" cy="281996"/>
            </a:xfrm>
            <a:custGeom>
              <a:avLst/>
              <a:gdLst>
                <a:gd name="connsiteX0" fmla="*/ 104150 w 208362"/>
                <a:gd name="connsiteY0" fmla="*/ 0 h 281996"/>
                <a:gd name="connsiteX1" fmla="*/ 0 w 208362"/>
                <a:gd name="connsiteY1" fmla="*/ 103739 h 281996"/>
                <a:gd name="connsiteX2" fmla="*/ 17532 w 208362"/>
                <a:gd name="connsiteY2" fmla="*/ 166854 h 281996"/>
                <a:gd name="connsiteX3" fmla="*/ 91230 w 208362"/>
                <a:gd name="connsiteY3" fmla="*/ 275204 h 281996"/>
                <a:gd name="connsiteX4" fmla="*/ 104181 w 208362"/>
                <a:gd name="connsiteY4" fmla="*/ 281996 h 281996"/>
                <a:gd name="connsiteX5" fmla="*/ 117133 w 208362"/>
                <a:gd name="connsiteY5" fmla="*/ 275204 h 281996"/>
                <a:gd name="connsiteX6" fmla="*/ 190830 w 208362"/>
                <a:gd name="connsiteY6" fmla="*/ 166854 h 281996"/>
                <a:gd name="connsiteX7" fmla="*/ 208362 w 208362"/>
                <a:gd name="connsiteY7" fmla="*/ 103770 h 281996"/>
                <a:gd name="connsiteX8" fmla="*/ 104213 w 208362"/>
                <a:gd name="connsiteY8" fmla="*/ 0 h 281996"/>
                <a:gd name="connsiteX9" fmla="*/ 164137 w 208362"/>
                <a:gd name="connsiteY9" fmla="*/ 150112 h 281996"/>
                <a:gd name="connsiteX10" fmla="*/ 104150 w 208362"/>
                <a:gd name="connsiteY10" fmla="*/ 238530 h 281996"/>
                <a:gd name="connsiteX11" fmla="*/ 44162 w 208362"/>
                <a:gd name="connsiteY11" fmla="*/ 150112 h 281996"/>
                <a:gd name="connsiteX12" fmla="*/ 31463 w 208362"/>
                <a:gd name="connsiteY12" fmla="*/ 103770 h 281996"/>
                <a:gd name="connsiteX13" fmla="*/ 104150 w 208362"/>
                <a:gd name="connsiteY13" fmla="*/ 31494 h 281996"/>
                <a:gd name="connsiteX14" fmla="*/ 176836 w 208362"/>
                <a:gd name="connsiteY14" fmla="*/ 103802 h 281996"/>
                <a:gd name="connsiteX15" fmla="*/ 164137 w 208362"/>
                <a:gd name="connsiteY15" fmla="*/ 150143 h 28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362" h="281996">
                  <a:moveTo>
                    <a:pt x="104150" y="0"/>
                  </a:moveTo>
                  <a:cubicBezTo>
                    <a:pt x="46721" y="0"/>
                    <a:pt x="0" y="46531"/>
                    <a:pt x="0" y="103739"/>
                  </a:cubicBezTo>
                  <a:cubicBezTo>
                    <a:pt x="-31" y="125409"/>
                    <a:pt x="2875" y="143541"/>
                    <a:pt x="17532" y="166854"/>
                  </a:cubicBezTo>
                  <a:cubicBezTo>
                    <a:pt x="29568" y="186028"/>
                    <a:pt x="88702" y="271572"/>
                    <a:pt x="91230" y="275204"/>
                  </a:cubicBezTo>
                  <a:cubicBezTo>
                    <a:pt x="94168" y="279469"/>
                    <a:pt x="99000" y="281996"/>
                    <a:pt x="104181" y="281996"/>
                  </a:cubicBezTo>
                  <a:cubicBezTo>
                    <a:pt x="109362" y="281996"/>
                    <a:pt x="114195" y="279469"/>
                    <a:pt x="117133" y="275204"/>
                  </a:cubicBezTo>
                  <a:cubicBezTo>
                    <a:pt x="119628" y="271572"/>
                    <a:pt x="178763" y="186028"/>
                    <a:pt x="190830" y="166854"/>
                  </a:cubicBezTo>
                  <a:cubicBezTo>
                    <a:pt x="205456" y="143541"/>
                    <a:pt x="208394" y="125440"/>
                    <a:pt x="208362" y="103770"/>
                  </a:cubicBezTo>
                  <a:cubicBezTo>
                    <a:pt x="208362" y="46562"/>
                    <a:pt x="161642" y="0"/>
                    <a:pt x="104213" y="0"/>
                  </a:cubicBezTo>
                  <a:close/>
                  <a:moveTo>
                    <a:pt x="164137" y="150112"/>
                  </a:moveTo>
                  <a:cubicBezTo>
                    <a:pt x="155829" y="163316"/>
                    <a:pt x="122787" y="211489"/>
                    <a:pt x="104150" y="238530"/>
                  </a:cubicBezTo>
                  <a:cubicBezTo>
                    <a:pt x="85512" y="211489"/>
                    <a:pt x="52470" y="163316"/>
                    <a:pt x="44162" y="150112"/>
                  </a:cubicBezTo>
                  <a:cubicBezTo>
                    <a:pt x="34527" y="134759"/>
                    <a:pt x="31432" y="123482"/>
                    <a:pt x="31463" y="103770"/>
                  </a:cubicBezTo>
                  <a:cubicBezTo>
                    <a:pt x="31463" y="63905"/>
                    <a:pt x="64063" y="31494"/>
                    <a:pt x="104150" y="31494"/>
                  </a:cubicBezTo>
                  <a:cubicBezTo>
                    <a:pt x="144236" y="31494"/>
                    <a:pt x="176836" y="63905"/>
                    <a:pt x="176836" y="103802"/>
                  </a:cubicBezTo>
                  <a:cubicBezTo>
                    <a:pt x="176836" y="123513"/>
                    <a:pt x="173772" y="134759"/>
                    <a:pt x="164137" y="150143"/>
                  </a:cubicBezTo>
                  <a:close/>
                </a:path>
              </a:pathLst>
            </a:custGeom>
            <a:grpFill/>
            <a:ln w="3155" cap="flat">
              <a:noFill/>
              <a:prstDash val="solid"/>
              <a:miter/>
            </a:ln>
          </p:spPr>
          <p:txBody>
            <a:bodyPr rtlCol="0" anchor="ctr"/>
            <a:lstStyle/>
            <a:p>
              <a:endParaRPr lang="en-GB"/>
            </a:p>
          </p:txBody>
        </p:sp>
      </p:grpSp>
      <p:grpSp>
        <p:nvGrpSpPr>
          <p:cNvPr id="13" name="Graphic 8">
            <a:extLst>
              <a:ext uri="{FF2B5EF4-FFF2-40B4-BE49-F238E27FC236}">
                <a16:creationId xmlns:a16="http://schemas.microsoft.com/office/drawing/2014/main" id="{BBEEB64A-F236-CD31-8CC6-58B94A9F58A2}"/>
              </a:ext>
            </a:extLst>
          </p:cNvPr>
          <p:cNvGrpSpPr/>
          <p:nvPr/>
        </p:nvGrpSpPr>
        <p:grpSpPr>
          <a:xfrm>
            <a:off x="5452931" y="2902988"/>
            <a:ext cx="1219232" cy="1052023"/>
            <a:chOff x="8097716" y="3665791"/>
            <a:chExt cx="691085" cy="596308"/>
          </a:xfrm>
          <a:solidFill>
            <a:schemeClr val="accent2"/>
          </a:solidFill>
        </p:grpSpPr>
        <p:sp>
          <p:nvSpPr>
            <p:cNvPr id="14" name="Freeform: Shape 108">
              <a:extLst>
                <a:ext uri="{FF2B5EF4-FFF2-40B4-BE49-F238E27FC236}">
                  <a16:creationId xmlns:a16="http://schemas.microsoft.com/office/drawing/2014/main" id="{6086F463-5AFC-2FAB-B3D0-A88393010D2A}"/>
                </a:ext>
              </a:extLst>
            </p:cNvPr>
            <p:cNvSpPr/>
            <p:nvPr/>
          </p:nvSpPr>
          <p:spPr>
            <a:xfrm>
              <a:off x="8217270" y="3665791"/>
              <a:ext cx="448880" cy="427527"/>
            </a:xfrm>
            <a:custGeom>
              <a:avLst/>
              <a:gdLst>
                <a:gd name="connsiteX0" fmla="*/ 347199 w 448880"/>
                <a:gd name="connsiteY0" fmla="*/ 427528 h 427527"/>
                <a:gd name="connsiteX1" fmla="*/ 335511 w 448880"/>
                <a:gd name="connsiteY1" fmla="*/ 424748 h 427527"/>
                <a:gd name="connsiteX2" fmla="*/ 224412 w 448880"/>
                <a:gd name="connsiteY2" fmla="*/ 368961 h 427527"/>
                <a:gd name="connsiteX3" fmla="*/ 113282 w 448880"/>
                <a:gd name="connsiteY3" fmla="*/ 424337 h 427527"/>
                <a:gd name="connsiteX4" fmla="*/ 85957 w 448880"/>
                <a:gd name="connsiteY4" fmla="*/ 421747 h 427527"/>
                <a:gd name="connsiteX5" fmla="*/ 76196 w 448880"/>
                <a:gd name="connsiteY5" fmla="*/ 396096 h 427527"/>
                <a:gd name="connsiteX6" fmla="*/ 98940 w 448880"/>
                <a:gd name="connsiteY6" fmla="*/ 279311 h 427527"/>
                <a:gd name="connsiteX7" fmla="*/ 7711 w 448880"/>
                <a:gd name="connsiteY7" fmla="*/ 188745 h 427527"/>
                <a:gd name="connsiteX8" fmla="*/ 1582 w 448880"/>
                <a:gd name="connsiteY8" fmla="*/ 161484 h 427527"/>
                <a:gd name="connsiteX9" fmla="*/ 23726 w 448880"/>
                <a:gd name="connsiteY9" fmla="*/ 144426 h 427527"/>
                <a:gd name="connsiteX10" fmla="*/ 146924 w 448880"/>
                <a:gd name="connsiteY10" fmla="*/ 133432 h 427527"/>
                <a:gd name="connsiteX11" fmla="*/ 200815 w 448880"/>
                <a:gd name="connsiteY11" fmla="*/ 15195 h 427527"/>
                <a:gd name="connsiteX12" fmla="*/ 224444 w 448880"/>
                <a:gd name="connsiteY12" fmla="*/ 0 h 427527"/>
                <a:gd name="connsiteX13" fmla="*/ 248104 w 448880"/>
                <a:gd name="connsiteY13" fmla="*/ 15195 h 427527"/>
                <a:gd name="connsiteX14" fmla="*/ 248104 w 448880"/>
                <a:gd name="connsiteY14" fmla="*/ 15195 h 427527"/>
                <a:gd name="connsiteX15" fmla="*/ 301995 w 448880"/>
                <a:gd name="connsiteY15" fmla="*/ 133432 h 427527"/>
                <a:gd name="connsiteX16" fmla="*/ 425161 w 448880"/>
                <a:gd name="connsiteY16" fmla="*/ 144426 h 427527"/>
                <a:gd name="connsiteX17" fmla="*/ 447305 w 448880"/>
                <a:gd name="connsiteY17" fmla="*/ 161484 h 427527"/>
                <a:gd name="connsiteX18" fmla="*/ 441145 w 448880"/>
                <a:gd name="connsiteY18" fmla="*/ 188745 h 427527"/>
                <a:gd name="connsiteX19" fmla="*/ 349947 w 448880"/>
                <a:gd name="connsiteY19" fmla="*/ 279185 h 427527"/>
                <a:gd name="connsiteX20" fmla="*/ 372691 w 448880"/>
                <a:gd name="connsiteY20" fmla="*/ 396570 h 427527"/>
                <a:gd name="connsiteX21" fmla="*/ 362867 w 448880"/>
                <a:gd name="connsiteY21" fmla="*/ 422220 h 427527"/>
                <a:gd name="connsiteX22" fmla="*/ 347199 w 448880"/>
                <a:gd name="connsiteY22" fmla="*/ 427528 h 427527"/>
                <a:gd name="connsiteX23" fmla="*/ 224412 w 448880"/>
                <a:gd name="connsiteY23" fmla="*/ 335603 h 427527"/>
                <a:gd name="connsiteX24" fmla="*/ 231488 w 448880"/>
                <a:gd name="connsiteY24" fmla="*/ 337277 h 427527"/>
                <a:gd name="connsiteX25" fmla="*/ 339649 w 448880"/>
                <a:gd name="connsiteY25" fmla="*/ 391611 h 427527"/>
                <a:gd name="connsiteX26" fmla="*/ 317442 w 448880"/>
                <a:gd name="connsiteY26" fmla="*/ 276942 h 427527"/>
                <a:gd name="connsiteX27" fmla="*/ 321801 w 448880"/>
                <a:gd name="connsiteY27" fmla="*/ 262759 h 427527"/>
                <a:gd name="connsiteX28" fmla="*/ 410598 w 448880"/>
                <a:gd name="connsiteY28" fmla="*/ 174720 h 427527"/>
                <a:gd name="connsiteX29" fmla="*/ 290086 w 448880"/>
                <a:gd name="connsiteY29" fmla="*/ 163979 h 427527"/>
                <a:gd name="connsiteX30" fmla="*/ 277166 w 448880"/>
                <a:gd name="connsiteY30" fmla="*/ 154818 h 427527"/>
                <a:gd name="connsiteX31" fmla="*/ 224444 w 448880"/>
                <a:gd name="connsiteY31" fmla="*/ 39202 h 427527"/>
                <a:gd name="connsiteX32" fmla="*/ 171721 w 448880"/>
                <a:gd name="connsiteY32" fmla="*/ 154818 h 427527"/>
                <a:gd name="connsiteX33" fmla="*/ 158802 w 448880"/>
                <a:gd name="connsiteY33" fmla="*/ 163979 h 427527"/>
                <a:gd name="connsiteX34" fmla="*/ 38257 w 448880"/>
                <a:gd name="connsiteY34" fmla="*/ 174720 h 427527"/>
                <a:gd name="connsiteX35" fmla="*/ 127054 w 448880"/>
                <a:gd name="connsiteY35" fmla="*/ 262885 h 427527"/>
                <a:gd name="connsiteX36" fmla="*/ 131414 w 448880"/>
                <a:gd name="connsiteY36" fmla="*/ 277069 h 427527"/>
                <a:gd name="connsiteX37" fmla="*/ 109206 w 448880"/>
                <a:gd name="connsiteY37" fmla="*/ 391168 h 427527"/>
                <a:gd name="connsiteX38" fmla="*/ 217399 w 448880"/>
                <a:gd name="connsiteY38" fmla="*/ 337246 h 427527"/>
                <a:gd name="connsiteX39" fmla="*/ 224412 w 448880"/>
                <a:gd name="connsiteY39" fmla="*/ 335603 h 4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880" h="427527">
                  <a:moveTo>
                    <a:pt x="347199" y="427528"/>
                  </a:moveTo>
                  <a:cubicBezTo>
                    <a:pt x="343219" y="427528"/>
                    <a:pt x="339239" y="426611"/>
                    <a:pt x="335511" y="424748"/>
                  </a:cubicBezTo>
                  <a:lnTo>
                    <a:pt x="224412" y="368961"/>
                  </a:lnTo>
                  <a:lnTo>
                    <a:pt x="113282" y="424337"/>
                  </a:lnTo>
                  <a:cubicBezTo>
                    <a:pt x="104374" y="428791"/>
                    <a:pt x="93886" y="427780"/>
                    <a:pt x="85957" y="421747"/>
                  </a:cubicBezTo>
                  <a:cubicBezTo>
                    <a:pt x="78028" y="415713"/>
                    <a:pt x="74269" y="405889"/>
                    <a:pt x="76196" y="396096"/>
                  </a:cubicBezTo>
                  <a:lnTo>
                    <a:pt x="98940" y="279311"/>
                  </a:lnTo>
                  <a:lnTo>
                    <a:pt x="7711" y="188745"/>
                  </a:lnTo>
                  <a:cubicBezTo>
                    <a:pt x="445" y="181543"/>
                    <a:pt x="-1892" y="171087"/>
                    <a:pt x="1582" y="161484"/>
                  </a:cubicBezTo>
                  <a:cubicBezTo>
                    <a:pt x="5057" y="151881"/>
                    <a:pt x="13523" y="145342"/>
                    <a:pt x="23726" y="144426"/>
                  </a:cubicBezTo>
                  <a:lnTo>
                    <a:pt x="146924" y="133432"/>
                  </a:lnTo>
                  <a:lnTo>
                    <a:pt x="200815" y="15195"/>
                  </a:lnTo>
                  <a:cubicBezTo>
                    <a:pt x="205079" y="5813"/>
                    <a:pt x="214146" y="0"/>
                    <a:pt x="224444" y="0"/>
                  </a:cubicBezTo>
                  <a:cubicBezTo>
                    <a:pt x="234742" y="0"/>
                    <a:pt x="243808" y="5813"/>
                    <a:pt x="248104" y="15195"/>
                  </a:cubicBezTo>
                  <a:lnTo>
                    <a:pt x="248104" y="15195"/>
                  </a:lnTo>
                  <a:lnTo>
                    <a:pt x="301995" y="133432"/>
                  </a:lnTo>
                  <a:lnTo>
                    <a:pt x="425161" y="144426"/>
                  </a:lnTo>
                  <a:cubicBezTo>
                    <a:pt x="435333" y="145342"/>
                    <a:pt x="443830" y="151881"/>
                    <a:pt x="447305" y="161484"/>
                  </a:cubicBezTo>
                  <a:cubicBezTo>
                    <a:pt x="450780" y="171087"/>
                    <a:pt x="448411" y="181543"/>
                    <a:pt x="441145" y="188745"/>
                  </a:cubicBezTo>
                  <a:lnTo>
                    <a:pt x="349947" y="279185"/>
                  </a:lnTo>
                  <a:lnTo>
                    <a:pt x="372691" y="396570"/>
                  </a:lnTo>
                  <a:cubicBezTo>
                    <a:pt x="374587" y="406363"/>
                    <a:pt x="370828" y="416187"/>
                    <a:pt x="362867" y="422220"/>
                  </a:cubicBezTo>
                  <a:cubicBezTo>
                    <a:pt x="358224" y="425727"/>
                    <a:pt x="352759" y="427528"/>
                    <a:pt x="347199" y="427528"/>
                  </a:cubicBezTo>
                  <a:close/>
                  <a:moveTo>
                    <a:pt x="224412" y="335603"/>
                  </a:moveTo>
                  <a:cubicBezTo>
                    <a:pt x="226844" y="335603"/>
                    <a:pt x="229245" y="336172"/>
                    <a:pt x="231488" y="337277"/>
                  </a:cubicBezTo>
                  <a:lnTo>
                    <a:pt x="339649" y="391611"/>
                  </a:lnTo>
                  <a:lnTo>
                    <a:pt x="317442" y="276942"/>
                  </a:lnTo>
                  <a:cubicBezTo>
                    <a:pt x="316431" y="271793"/>
                    <a:pt x="318074" y="266455"/>
                    <a:pt x="321801" y="262759"/>
                  </a:cubicBezTo>
                  <a:lnTo>
                    <a:pt x="410598" y="174720"/>
                  </a:lnTo>
                  <a:lnTo>
                    <a:pt x="290086" y="163979"/>
                  </a:lnTo>
                  <a:cubicBezTo>
                    <a:pt x="284432" y="163474"/>
                    <a:pt x="279504" y="159999"/>
                    <a:pt x="277166" y="154818"/>
                  </a:cubicBezTo>
                  <a:lnTo>
                    <a:pt x="224444" y="39202"/>
                  </a:lnTo>
                  <a:lnTo>
                    <a:pt x="171721" y="154818"/>
                  </a:lnTo>
                  <a:cubicBezTo>
                    <a:pt x="169384" y="159967"/>
                    <a:pt x="164424" y="163474"/>
                    <a:pt x="158802" y="163979"/>
                  </a:cubicBezTo>
                  <a:lnTo>
                    <a:pt x="38257" y="174720"/>
                  </a:lnTo>
                  <a:lnTo>
                    <a:pt x="127054" y="262885"/>
                  </a:lnTo>
                  <a:cubicBezTo>
                    <a:pt x="130782" y="266581"/>
                    <a:pt x="132424" y="271919"/>
                    <a:pt x="131414" y="277069"/>
                  </a:cubicBezTo>
                  <a:lnTo>
                    <a:pt x="109206" y="391168"/>
                  </a:lnTo>
                  <a:lnTo>
                    <a:pt x="217399" y="337246"/>
                  </a:lnTo>
                  <a:cubicBezTo>
                    <a:pt x="219611" y="336140"/>
                    <a:pt x="222011" y="335603"/>
                    <a:pt x="224412" y="335603"/>
                  </a:cubicBezTo>
                  <a:close/>
                </a:path>
              </a:pathLst>
            </a:custGeom>
            <a:grpFill/>
            <a:ln w="3155" cap="flat">
              <a:noFill/>
              <a:prstDash val="solid"/>
              <a:miter/>
            </a:ln>
          </p:spPr>
          <p:txBody>
            <a:bodyPr rtlCol="0" anchor="ctr"/>
            <a:lstStyle/>
            <a:p>
              <a:endParaRPr lang="en-GB"/>
            </a:p>
          </p:txBody>
        </p:sp>
        <p:sp>
          <p:nvSpPr>
            <p:cNvPr id="15" name="Freeform: Shape 109">
              <a:extLst>
                <a:ext uri="{FF2B5EF4-FFF2-40B4-BE49-F238E27FC236}">
                  <a16:creationId xmlns:a16="http://schemas.microsoft.com/office/drawing/2014/main" id="{B4335FA8-3D43-EA0E-8DA9-1DBBDEC59C01}"/>
                </a:ext>
              </a:extLst>
            </p:cNvPr>
            <p:cNvSpPr/>
            <p:nvPr/>
          </p:nvSpPr>
          <p:spPr>
            <a:xfrm>
              <a:off x="8097716" y="3928934"/>
              <a:ext cx="369028" cy="333165"/>
            </a:xfrm>
            <a:custGeom>
              <a:avLst/>
              <a:gdLst>
                <a:gd name="connsiteX0" fmla="*/ 322106 w 369028"/>
                <a:gd name="connsiteY0" fmla="*/ 333134 h 333165"/>
                <a:gd name="connsiteX1" fmla="*/ 310766 w 369028"/>
                <a:gd name="connsiteY1" fmla="*/ 330417 h 333165"/>
                <a:gd name="connsiteX2" fmla="*/ 208606 w 369028"/>
                <a:gd name="connsiteY2" fmla="*/ 279116 h 333165"/>
                <a:gd name="connsiteX3" fmla="*/ 106447 w 369028"/>
                <a:gd name="connsiteY3" fmla="*/ 330038 h 333165"/>
                <a:gd name="connsiteX4" fmla="*/ 79944 w 369028"/>
                <a:gd name="connsiteY4" fmla="*/ 327542 h 333165"/>
                <a:gd name="connsiteX5" fmla="*/ 70467 w 369028"/>
                <a:gd name="connsiteY5" fmla="*/ 302682 h 333165"/>
                <a:gd name="connsiteX6" fmla="*/ 91348 w 369028"/>
                <a:gd name="connsiteY6" fmla="*/ 195373 h 333165"/>
                <a:gd name="connsiteX7" fmla="*/ 7479 w 369028"/>
                <a:gd name="connsiteY7" fmla="*/ 112136 h 333165"/>
                <a:gd name="connsiteX8" fmla="*/ 1540 w 369028"/>
                <a:gd name="connsiteY8" fmla="*/ 85696 h 333165"/>
                <a:gd name="connsiteX9" fmla="*/ 23020 w 369028"/>
                <a:gd name="connsiteY9" fmla="*/ 69143 h 333165"/>
                <a:gd name="connsiteX10" fmla="*/ 136204 w 369028"/>
                <a:gd name="connsiteY10" fmla="*/ 59035 h 333165"/>
                <a:gd name="connsiteX11" fmla="*/ 158917 w 369028"/>
                <a:gd name="connsiteY11" fmla="*/ 9219 h 333165"/>
                <a:gd name="connsiteX12" fmla="*/ 179766 w 369028"/>
                <a:gd name="connsiteY12" fmla="*/ 1416 h 333165"/>
                <a:gd name="connsiteX13" fmla="*/ 187568 w 369028"/>
                <a:gd name="connsiteY13" fmla="*/ 22265 h 333165"/>
                <a:gd name="connsiteX14" fmla="*/ 161065 w 369028"/>
                <a:gd name="connsiteY14" fmla="*/ 80389 h 333165"/>
                <a:gd name="connsiteX15" fmla="*/ 148145 w 369028"/>
                <a:gd name="connsiteY15" fmla="*/ 89550 h 333165"/>
                <a:gd name="connsiteX16" fmla="*/ 39289 w 369028"/>
                <a:gd name="connsiteY16" fmla="*/ 99279 h 333165"/>
                <a:gd name="connsiteX17" fmla="*/ 119557 w 369028"/>
                <a:gd name="connsiteY17" fmla="*/ 178947 h 333165"/>
                <a:gd name="connsiteX18" fmla="*/ 123916 w 369028"/>
                <a:gd name="connsiteY18" fmla="*/ 193131 h 333165"/>
                <a:gd name="connsiteX19" fmla="*/ 103857 w 369028"/>
                <a:gd name="connsiteY19" fmla="*/ 296206 h 333165"/>
                <a:gd name="connsiteX20" fmla="*/ 201689 w 369028"/>
                <a:gd name="connsiteY20" fmla="*/ 247464 h 333165"/>
                <a:gd name="connsiteX21" fmla="*/ 215777 w 369028"/>
                <a:gd name="connsiteY21" fmla="*/ 247464 h 333165"/>
                <a:gd name="connsiteX22" fmla="*/ 313577 w 369028"/>
                <a:gd name="connsiteY22" fmla="*/ 296585 h 333165"/>
                <a:gd name="connsiteX23" fmla="*/ 293486 w 369028"/>
                <a:gd name="connsiteY23" fmla="*/ 192973 h 333165"/>
                <a:gd name="connsiteX24" fmla="*/ 297846 w 369028"/>
                <a:gd name="connsiteY24" fmla="*/ 178789 h 333165"/>
                <a:gd name="connsiteX25" fmla="*/ 342197 w 369028"/>
                <a:gd name="connsiteY25" fmla="*/ 134817 h 333165"/>
                <a:gd name="connsiteX26" fmla="*/ 364467 w 369028"/>
                <a:gd name="connsiteY26" fmla="*/ 134912 h 333165"/>
                <a:gd name="connsiteX27" fmla="*/ 364373 w 369028"/>
                <a:gd name="connsiteY27" fmla="*/ 157182 h 333165"/>
                <a:gd name="connsiteX28" fmla="*/ 325992 w 369028"/>
                <a:gd name="connsiteY28" fmla="*/ 195247 h 333165"/>
                <a:gd name="connsiteX29" fmla="*/ 346904 w 369028"/>
                <a:gd name="connsiteY29" fmla="*/ 303124 h 333165"/>
                <a:gd name="connsiteX30" fmla="*/ 337364 w 369028"/>
                <a:gd name="connsiteY30" fmla="*/ 328016 h 333165"/>
                <a:gd name="connsiteX31" fmla="*/ 322170 w 369028"/>
                <a:gd name="connsiteY31" fmla="*/ 333165 h 33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9028" h="333165">
                  <a:moveTo>
                    <a:pt x="322106" y="333134"/>
                  </a:moveTo>
                  <a:cubicBezTo>
                    <a:pt x="318253" y="333134"/>
                    <a:pt x="314367" y="332249"/>
                    <a:pt x="310766" y="330417"/>
                  </a:cubicBezTo>
                  <a:lnTo>
                    <a:pt x="208606" y="279116"/>
                  </a:lnTo>
                  <a:lnTo>
                    <a:pt x="106447" y="330038"/>
                  </a:lnTo>
                  <a:cubicBezTo>
                    <a:pt x="97792" y="334334"/>
                    <a:pt x="87620" y="333387"/>
                    <a:pt x="79944" y="327542"/>
                  </a:cubicBezTo>
                  <a:cubicBezTo>
                    <a:pt x="72268" y="321698"/>
                    <a:pt x="68635" y="312158"/>
                    <a:pt x="70467" y="302682"/>
                  </a:cubicBezTo>
                  <a:lnTo>
                    <a:pt x="91348" y="195373"/>
                  </a:lnTo>
                  <a:lnTo>
                    <a:pt x="7479" y="112136"/>
                  </a:lnTo>
                  <a:cubicBezTo>
                    <a:pt x="434" y="105155"/>
                    <a:pt x="-1840" y="95015"/>
                    <a:pt x="1540" y="85696"/>
                  </a:cubicBezTo>
                  <a:cubicBezTo>
                    <a:pt x="4920" y="76377"/>
                    <a:pt x="13133" y="70028"/>
                    <a:pt x="23020" y="69143"/>
                  </a:cubicBezTo>
                  <a:lnTo>
                    <a:pt x="136204" y="59035"/>
                  </a:lnTo>
                  <a:lnTo>
                    <a:pt x="158917" y="9219"/>
                  </a:lnTo>
                  <a:cubicBezTo>
                    <a:pt x="162518" y="1322"/>
                    <a:pt x="171837" y="-2185"/>
                    <a:pt x="179766" y="1416"/>
                  </a:cubicBezTo>
                  <a:cubicBezTo>
                    <a:pt x="187663" y="5017"/>
                    <a:pt x="191169" y="14368"/>
                    <a:pt x="187568" y="22265"/>
                  </a:cubicBezTo>
                  <a:lnTo>
                    <a:pt x="161065" y="80389"/>
                  </a:lnTo>
                  <a:cubicBezTo>
                    <a:pt x="158727" y="85538"/>
                    <a:pt x="153768" y="89044"/>
                    <a:pt x="148145" y="89550"/>
                  </a:cubicBezTo>
                  <a:lnTo>
                    <a:pt x="39289" y="99279"/>
                  </a:lnTo>
                  <a:lnTo>
                    <a:pt x="119557" y="178947"/>
                  </a:lnTo>
                  <a:cubicBezTo>
                    <a:pt x="123284" y="182643"/>
                    <a:pt x="124927" y="187982"/>
                    <a:pt x="123916" y="193131"/>
                  </a:cubicBezTo>
                  <a:lnTo>
                    <a:pt x="103857" y="296206"/>
                  </a:lnTo>
                  <a:lnTo>
                    <a:pt x="201689" y="247464"/>
                  </a:lnTo>
                  <a:cubicBezTo>
                    <a:pt x="206111" y="245253"/>
                    <a:pt x="211355" y="245284"/>
                    <a:pt x="215777" y="247464"/>
                  </a:cubicBezTo>
                  <a:lnTo>
                    <a:pt x="313577" y="296585"/>
                  </a:lnTo>
                  <a:lnTo>
                    <a:pt x="293486" y="192973"/>
                  </a:lnTo>
                  <a:cubicBezTo>
                    <a:pt x="292476" y="187824"/>
                    <a:pt x="294118" y="182485"/>
                    <a:pt x="297846" y="178789"/>
                  </a:cubicBezTo>
                  <a:lnTo>
                    <a:pt x="342197" y="134817"/>
                  </a:lnTo>
                  <a:cubicBezTo>
                    <a:pt x="348357" y="128689"/>
                    <a:pt x="358339" y="128720"/>
                    <a:pt x="364467" y="134912"/>
                  </a:cubicBezTo>
                  <a:cubicBezTo>
                    <a:pt x="370596" y="141072"/>
                    <a:pt x="370532" y="151054"/>
                    <a:pt x="364373" y="157182"/>
                  </a:cubicBezTo>
                  <a:lnTo>
                    <a:pt x="325992" y="195247"/>
                  </a:lnTo>
                  <a:lnTo>
                    <a:pt x="346904" y="303124"/>
                  </a:lnTo>
                  <a:cubicBezTo>
                    <a:pt x="348736" y="312632"/>
                    <a:pt x="345103" y="322172"/>
                    <a:pt x="337364" y="328016"/>
                  </a:cubicBezTo>
                  <a:cubicBezTo>
                    <a:pt x="332878" y="331428"/>
                    <a:pt x="327540" y="333165"/>
                    <a:pt x="322170" y="333165"/>
                  </a:cubicBezTo>
                  <a:close/>
                </a:path>
              </a:pathLst>
            </a:custGeom>
            <a:grpFill/>
            <a:ln w="3155" cap="flat">
              <a:noFill/>
              <a:prstDash val="solid"/>
              <a:miter/>
            </a:ln>
          </p:spPr>
          <p:txBody>
            <a:bodyPr rtlCol="0" anchor="ctr"/>
            <a:lstStyle/>
            <a:p>
              <a:endParaRPr lang="en-GB"/>
            </a:p>
          </p:txBody>
        </p:sp>
        <p:sp>
          <p:nvSpPr>
            <p:cNvPr id="16" name="Freeform: Shape 110">
              <a:extLst>
                <a:ext uri="{FF2B5EF4-FFF2-40B4-BE49-F238E27FC236}">
                  <a16:creationId xmlns:a16="http://schemas.microsoft.com/office/drawing/2014/main" id="{81FD827D-4F3F-6A9D-F705-9B7ED8579EB4}"/>
                </a:ext>
              </a:extLst>
            </p:cNvPr>
            <p:cNvSpPr/>
            <p:nvPr/>
          </p:nvSpPr>
          <p:spPr>
            <a:xfrm>
              <a:off x="8506128" y="3908365"/>
              <a:ext cx="282673" cy="318291"/>
            </a:xfrm>
            <a:custGeom>
              <a:avLst/>
              <a:gdLst>
                <a:gd name="connsiteX0" fmla="*/ 203809 w 282673"/>
                <a:gd name="connsiteY0" fmla="*/ 318292 h 318291"/>
                <a:gd name="connsiteX1" fmla="*/ 193322 w 282673"/>
                <a:gd name="connsiteY1" fmla="*/ 315796 h 318291"/>
                <a:gd name="connsiteX2" fmla="*/ 113496 w 282673"/>
                <a:gd name="connsiteY2" fmla="*/ 275710 h 318291"/>
                <a:gd name="connsiteX3" fmla="*/ 33670 w 282673"/>
                <a:gd name="connsiteY3" fmla="*/ 315480 h 318291"/>
                <a:gd name="connsiteX4" fmla="*/ 9188 w 282673"/>
                <a:gd name="connsiteY4" fmla="*/ 313174 h 318291"/>
                <a:gd name="connsiteX5" fmla="*/ 438 w 282673"/>
                <a:gd name="connsiteY5" fmla="*/ 290209 h 318291"/>
                <a:gd name="connsiteX6" fmla="*/ 16486 w 282673"/>
                <a:gd name="connsiteY6" fmla="*/ 207825 h 318291"/>
                <a:gd name="connsiteX7" fmla="*/ 34934 w 282673"/>
                <a:gd name="connsiteY7" fmla="*/ 195378 h 318291"/>
                <a:gd name="connsiteX8" fmla="*/ 47380 w 282673"/>
                <a:gd name="connsiteY8" fmla="*/ 213826 h 318291"/>
                <a:gd name="connsiteX9" fmla="*/ 34523 w 282673"/>
                <a:gd name="connsiteY9" fmla="*/ 279879 h 318291"/>
                <a:gd name="connsiteX10" fmla="*/ 106483 w 282673"/>
                <a:gd name="connsiteY10" fmla="*/ 244026 h 318291"/>
                <a:gd name="connsiteX11" fmla="*/ 120572 w 282673"/>
                <a:gd name="connsiteY11" fmla="*/ 244026 h 318291"/>
                <a:gd name="connsiteX12" fmla="*/ 192500 w 282673"/>
                <a:gd name="connsiteY12" fmla="*/ 280163 h 318291"/>
                <a:gd name="connsiteX13" fmla="*/ 177780 w 282673"/>
                <a:gd name="connsiteY13" fmla="*/ 204192 h 318291"/>
                <a:gd name="connsiteX14" fmla="*/ 182139 w 282673"/>
                <a:gd name="connsiteY14" fmla="*/ 190008 h 318291"/>
                <a:gd name="connsiteX15" fmla="*/ 241053 w 282673"/>
                <a:gd name="connsiteY15" fmla="*/ 131600 h 318291"/>
                <a:gd name="connsiteX16" fmla="*/ 161385 w 282673"/>
                <a:gd name="connsiteY16" fmla="*/ 124492 h 318291"/>
                <a:gd name="connsiteX17" fmla="*/ 148465 w 282673"/>
                <a:gd name="connsiteY17" fmla="*/ 115332 h 318291"/>
                <a:gd name="connsiteX18" fmla="*/ 106041 w 282673"/>
                <a:gd name="connsiteY18" fmla="*/ 22270 h 318291"/>
                <a:gd name="connsiteX19" fmla="*/ 113843 w 282673"/>
                <a:gd name="connsiteY19" fmla="*/ 1421 h 318291"/>
                <a:gd name="connsiteX20" fmla="*/ 134692 w 282673"/>
                <a:gd name="connsiteY20" fmla="*/ 9224 h 318291"/>
                <a:gd name="connsiteX21" fmla="*/ 173325 w 282673"/>
                <a:gd name="connsiteY21" fmla="*/ 93946 h 318291"/>
                <a:gd name="connsiteX22" fmla="*/ 261459 w 282673"/>
                <a:gd name="connsiteY22" fmla="*/ 101811 h 318291"/>
                <a:gd name="connsiteX23" fmla="*/ 281266 w 282673"/>
                <a:gd name="connsiteY23" fmla="*/ 117100 h 318291"/>
                <a:gd name="connsiteX24" fmla="*/ 275769 w 282673"/>
                <a:gd name="connsiteY24" fmla="*/ 141519 h 318291"/>
                <a:gd name="connsiteX25" fmla="*/ 210285 w 282673"/>
                <a:gd name="connsiteY25" fmla="*/ 206434 h 318291"/>
                <a:gd name="connsiteX26" fmla="*/ 226585 w 282673"/>
                <a:gd name="connsiteY26" fmla="*/ 290525 h 318291"/>
                <a:gd name="connsiteX27" fmla="*/ 217803 w 282673"/>
                <a:gd name="connsiteY27" fmla="*/ 313490 h 318291"/>
                <a:gd name="connsiteX28" fmla="*/ 203777 w 282673"/>
                <a:gd name="connsiteY28" fmla="*/ 318228 h 318291"/>
                <a:gd name="connsiteX29" fmla="*/ 258679 w 282673"/>
                <a:gd name="connsiteY29" fmla="*/ 133211 h 318291"/>
                <a:gd name="connsiteX30" fmla="*/ 258679 w 282673"/>
                <a:gd name="connsiteY30" fmla="*/ 133211 h 31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2673" h="318291">
                  <a:moveTo>
                    <a:pt x="203809" y="318292"/>
                  </a:moveTo>
                  <a:cubicBezTo>
                    <a:pt x="200239" y="318292"/>
                    <a:pt x="196670" y="317470"/>
                    <a:pt x="193322" y="315796"/>
                  </a:cubicBezTo>
                  <a:lnTo>
                    <a:pt x="113496" y="275710"/>
                  </a:lnTo>
                  <a:lnTo>
                    <a:pt x="33670" y="315480"/>
                  </a:lnTo>
                  <a:cubicBezTo>
                    <a:pt x="25678" y="319460"/>
                    <a:pt x="16296" y="318576"/>
                    <a:pt x="9188" y="313174"/>
                  </a:cubicBezTo>
                  <a:cubicBezTo>
                    <a:pt x="2081" y="307773"/>
                    <a:pt x="-1267" y="298959"/>
                    <a:pt x="438" y="290209"/>
                  </a:cubicBezTo>
                  <a:lnTo>
                    <a:pt x="16486" y="207825"/>
                  </a:lnTo>
                  <a:cubicBezTo>
                    <a:pt x="18160" y="199295"/>
                    <a:pt x="26436" y="193736"/>
                    <a:pt x="34934" y="195378"/>
                  </a:cubicBezTo>
                  <a:cubicBezTo>
                    <a:pt x="43463" y="197053"/>
                    <a:pt x="49022" y="205297"/>
                    <a:pt x="47380" y="213826"/>
                  </a:cubicBezTo>
                  <a:lnTo>
                    <a:pt x="34523" y="279879"/>
                  </a:lnTo>
                  <a:lnTo>
                    <a:pt x="106483" y="244026"/>
                  </a:lnTo>
                  <a:cubicBezTo>
                    <a:pt x="110905" y="241815"/>
                    <a:pt x="116149" y="241815"/>
                    <a:pt x="120572" y="244026"/>
                  </a:cubicBezTo>
                  <a:lnTo>
                    <a:pt x="192500" y="280163"/>
                  </a:lnTo>
                  <a:lnTo>
                    <a:pt x="177780" y="204192"/>
                  </a:lnTo>
                  <a:cubicBezTo>
                    <a:pt x="176769" y="199043"/>
                    <a:pt x="178411" y="193704"/>
                    <a:pt x="182139" y="190008"/>
                  </a:cubicBezTo>
                  <a:lnTo>
                    <a:pt x="241053" y="131600"/>
                  </a:lnTo>
                  <a:lnTo>
                    <a:pt x="161385" y="124492"/>
                  </a:lnTo>
                  <a:cubicBezTo>
                    <a:pt x="155730" y="123987"/>
                    <a:pt x="150802" y="120512"/>
                    <a:pt x="148465" y="115332"/>
                  </a:cubicBezTo>
                  <a:lnTo>
                    <a:pt x="106041" y="22270"/>
                  </a:lnTo>
                  <a:cubicBezTo>
                    <a:pt x="102440" y="14373"/>
                    <a:pt x="105914" y="5022"/>
                    <a:pt x="113843" y="1421"/>
                  </a:cubicBezTo>
                  <a:cubicBezTo>
                    <a:pt x="121772" y="-2180"/>
                    <a:pt x="131091" y="1295"/>
                    <a:pt x="134692" y="9224"/>
                  </a:cubicBezTo>
                  <a:lnTo>
                    <a:pt x="173325" y="93946"/>
                  </a:lnTo>
                  <a:lnTo>
                    <a:pt x="261459" y="101811"/>
                  </a:lnTo>
                  <a:cubicBezTo>
                    <a:pt x="270588" y="102633"/>
                    <a:pt x="278170" y="108477"/>
                    <a:pt x="281266" y="117100"/>
                  </a:cubicBezTo>
                  <a:cubicBezTo>
                    <a:pt x="284361" y="125724"/>
                    <a:pt x="282276" y="135075"/>
                    <a:pt x="275769" y="141519"/>
                  </a:cubicBezTo>
                  <a:lnTo>
                    <a:pt x="210285" y="206434"/>
                  </a:lnTo>
                  <a:lnTo>
                    <a:pt x="226585" y="290525"/>
                  </a:lnTo>
                  <a:cubicBezTo>
                    <a:pt x="228291" y="299307"/>
                    <a:pt x="224911" y="308088"/>
                    <a:pt x="217803" y="313490"/>
                  </a:cubicBezTo>
                  <a:cubicBezTo>
                    <a:pt x="213665" y="316649"/>
                    <a:pt x="208737" y="318228"/>
                    <a:pt x="203777" y="318228"/>
                  </a:cubicBezTo>
                  <a:close/>
                  <a:moveTo>
                    <a:pt x="258679" y="133211"/>
                  </a:moveTo>
                  <a:lnTo>
                    <a:pt x="258679" y="133211"/>
                  </a:lnTo>
                  <a:close/>
                </a:path>
              </a:pathLst>
            </a:custGeom>
            <a:grpFill/>
            <a:ln w="3155" cap="flat">
              <a:noFill/>
              <a:prstDash val="solid"/>
              <a:miter/>
            </a:ln>
          </p:spPr>
          <p:txBody>
            <a:bodyPr rtlCol="0" anchor="ctr"/>
            <a:lstStyle/>
            <a:p>
              <a:endParaRPr lang="en-GB"/>
            </a:p>
          </p:txBody>
        </p:sp>
      </p:grpSp>
      <p:grpSp>
        <p:nvGrpSpPr>
          <p:cNvPr id="17" name="Graphic 8">
            <a:extLst>
              <a:ext uri="{FF2B5EF4-FFF2-40B4-BE49-F238E27FC236}">
                <a16:creationId xmlns:a16="http://schemas.microsoft.com/office/drawing/2014/main" id="{637477AF-0DAE-7272-A4D1-0579C0AAAF1B}"/>
              </a:ext>
            </a:extLst>
          </p:cNvPr>
          <p:cNvGrpSpPr/>
          <p:nvPr/>
        </p:nvGrpSpPr>
        <p:grpSpPr>
          <a:xfrm>
            <a:off x="9712998" y="2854252"/>
            <a:ext cx="791927" cy="1149496"/>
            <a:chOff x="3524518" y="4904559"/>
            <a:chExt cx="502046" cy="728729"/>
          </a:xfrm>
          <a:solidFill>
            <a:schemeClr val="accent2"/>
          </a:solidFill>
        </p:grpSpPr>
        <p:sp>
          <p:nvSpPr>
            <p:cNvPr id="18" name="Freeform: Shape 114">
              <a:extLst>
                <a:ext uri="{FF2B5EF4-FFF2-40B4-BE49-F238E27FC236}">
                  <a16:creationId xmlns:a16="http://schemas.microsoft.com/office/drawing/2014/main" id="{37E36D44-21F6-94F2-B23D-9643ACC7A756}"/>
                </a:ext>
              </a:extLst>
            </p:cNvPr>
            <p:cNvSpPr/>
            <p:nvPr/>
          </p:nvSpPr>
          <p:spPr>
            <a:xfrm>
              <a:off x="3746779" y="5211764"/>
              <a:ext cx="187955" cy="31462"/>
            </a:xfrm>
            <a:custGeom>
              <a:avLst/>
              <a:gdLst>
                <a:gd name="connsiteX0" fmla="*/ 172224 w 187955"/>
                <a:gd name="connsiteY0" fmla="*/ 0 h 31462"/>
                <a:gd name="connsiteX1" fmla="*/ 15731 w 187955"/>
                <a:gd name="connsiteY1" fmla="*/ 0 h 31462"/>
                <a:gd name="connsiteX2" fmla="*/ 0 w 187955"/>
                <a:gd name="connsiteY2" fmla="*/ 15731 h 31462"/>
                <a:gd name="connsiteX3" fmla="*/ 15731 w 187955"/>
                <a:gd name="connsiteY3" fmla="*/ 31463 h 31462"/>
                <a:gd name="connsiteX4" fmla="*/ 172224 w 187955"/>
                <a:gd name="connsiteY4" fmla="*/ 31463 h 31462"/>
                <a:gd name="connsiteX5" fmla="*/ 187955 w 187955"/>
                <a:gd name="connsiteY5" fmla="*/ 15731 h 31462"/>
                <a:gd name="connsiteX6" fmla="*/ 172224 w 187955"/>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955" h="31462">
                  <a:moveTo>
                    <a:pt x="172224" y="0"/>
                  </a:moveTo>
                  <a:lnTo>
                    <a:pt x="15731" y="0"/>
                  </a:lnTo>
                  <a:cubicBezTo>
                    <a:pt x="7044" y="0"/>
                    <a:pt x="0" y="7044"/>
                    <a:pt x="0" y="15731"/>
                  </a:cubicBezTo>
                  <a:cubicBezTo>
                    <a:pt x="0" y="24418"/>
                    <a:pt x="7044" y="31463"/>
                    <a:pt x="15731" y="31463"/>
                  </a:cubicBezTo>
                  <a:lnTo>
                    <a:pt x="172224" y="31463"/>
                  </a:lnTo>
                  <a:cubicBezTo>
                    <a:pt x="180911" y="31463"/>
                    <a:pt x="187955" y="24418"/>
                    <a:pt x="187955" y="15731"/>
                  </a:cubicBezTo>
                  <a:cubicBezTo>
                    <a:pt x="187955" y="7044"/>
                    <a:pt x="180911" y="0"/>
                    <a:pt x="172224" y="0"/>
                  </a:cubicBezTo>
                  <a:close/>
                </a:path>
              </a:pathLst>
            </a:custGeom>
            <a:grpFill/>
            <a:ln w="3155" cap="flat">
              <a:noFill/>
              <a:prstDash val="solid"/>
              <a:miter/>
            </a:ln>
          </p:spPr>
          <p:txBody>
            <a:bodyPr rtlCol="0" anchor="ctr"/>
            <a:lstStyle/>
            <a:p>
              <a:endParaRPr lang="en-GB"/>
            </a:p>
          </p:txBody>
        </p:sp>
        <p:sp>
          <p:nvSpPr>
            <p:cNvPr id="19" name="Freeform: Shape 115">
              <a:extLst>
                <a:ext uri="{FF2B5EF4-FFF2-40B4-BE49-F238E27FC236}">
                  <a16:creationId xmlns:a16="http://schemas.microsoft.com/office/drawing/2014/main" id="{05FC70BC-17BD-084D-8034-E68FD3421A16}"/>
                </a:ext>
              </a:extLst>
            </p:cNvPr>
            <p:cNvSpPr/>
            <p:nvPr/>
          </p:nvSpPr>
          <p:spPr>
            <a:xfrm>
              <a:off x="3746779" y="5353915"/>
              <a:ext cx="187955" cy="31462"/>
            </a:xfrm>
            <a:custGeom>
              <a:avLst/>
              <a:gdLst>
                <a:gd name="connsiteX0" fmla="*/ 172224 w 187955"/>
                <a:gd name="connsiteY0" fmla="*/ 0 h 31462"/>
                <a:gd name="connsiteX1" fmla="*/ 15731 w 187955"/>
                <a:gd name="connsiteY1" fmla="*/ 0 h 31462"/>
                <a:gd name="connsiteX2" fmla="*/ 0 w 187955"/>
                <a:gd name="connsiteY2" fmla="*/ 15731 h 31462"/>
                <a:gd name="connsiteX3" fmla="*/ 15731 w 187955"/>
                <a:gd name="connsiteY3" fmla="*/ 31463 h 31462"/>
                <a:gd name="connsiteX4" fmla="*/ 172224 w 187955"/>
                <a:gd name="connsiteY4" fmla="*/ 31463 h 31462"/>
                <a:gd name="connsiteX5" fmla="*/ 187955 w 187955"/>
                <a:gd name="connsiteY5" fmla="*/ 15731 h 31462"/>
                <a:gd name="connsiteX6" fmla="*/ 172224 w 187955"/>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955" h="31462">
                  <a:moveTo>
                    <a:pt x="172224" y="0"/>
                  </a:moveTo>
                  <a:lnTo>
                    <a:pt x="15731" y="0"/>
                  </a:lnTo>
                  <a:cubicBezTo>
                    <a:pt x="7044" y="0"/>
                    <a:pt x="0" y="7044"/>
                    <a:pt x="0" y="15731"/>
                  </a:cubicBezTo>
                  <a:cubicBezTo>
                    <a:pt x="0" y="24418"/>
                    <a:pt x="7044" y="31463"/>
                    <a:pt x="15731" y="31463"/>
                  </a:cubicBezTo>
                  <a:lnTo>
                    <a:pt x="172224" y="31463"/>
                  </a:lnTo>
                  <a:cubicBezTo>
                    <a:pt x="180911" y="31463"/>
                    <a:pt x="187955" y="24418"/>
                    <a:pt x="187955" y="15731"/>
                  </a:cubicBezTo>
                  <a:cubicBezTo>
                    <a:pt x="187955" y="7044"/>
                    <a:pt x="180911" y="0"/>
                    <a:pt x="172224" y="0"/>
                  </a:cubicBezTo>
                  <a:close/>
                </a:path>
              </a:pathLst>
            </a:custGeom>
            <a:grpFill/>
            <a:ln w="3155" cap="flat">
              <a:noFill/>
              <a:prstDash val="solid"/>
              <a:miter/>
            </a:ln>
          </p:spPr>
          <p:txBody>
            <a:bodyPr rtlCol="0" anchor="ctr"/>
            <a:lstStyle/>
            <a:p>
              <a:endParaRPr lang="en-GB"/>
            </a:p>
          </p:txBody>
        </p:sp>
        <p:sp>
          <p:nvSpPr>
            <p:cNvPr id="20" name="Freeform: Shape 116">
              <a:extLst>
                <a:ext uri="{FF2B5EF4-FFF2-40B4-BE49-F238E27FC236}">
                  <a16:creationId xmlns:a16="http://schemas.microsoft.com/office/drawing/2014/main" id="{C2D44095-6644-F934-53D7-E4423388E966}"/>
                </a:ext>
              </a:extLst>
            </p:cNvPr>
            <p:cNvSpPr/>
            <p:nvPr/>
          </p:nvSpPr>
          <p:spPr>
            <a:xfrm>
              <a:off x="3746779" y="5492907"/>
              <a:ext cx="187955" cy="31462"/>
            </a:xfrm>
            <a:custGeom>
              <a:avLst/>
              <a:gdLst>
                <a:gd name="connsiteX0" fmla="*/ 172224 w 187955"/>
                <a:gd name="connsiteY0" fmla="*/ 0 h 31462"/>
                <a:gd name="connsiteX1" fmla="*/ 15731 w 187955"/>
                <a:gd name="connsiteY1" fmla="*/ 0 h 31462"/>
                <a:gd name="connsiteX2" fmla="*/ 0 w 187955"/>
                <a:gd name="connsiteY2" fmla="*/ 15731 h 31462"/>
                <a:gd name="connsiteX3" fmla="*/ 15731 w 187955"/>
                <a:gd name="connsiteY3" fmla="*/ 31463 h 31462"/>
                <a:gd name="connsiteX4" fmla="*/ 172224 w 187955"/>
                <a:gd name="connsiteY4" fmla="*/ 31463 h 31462"/>
                <a:gd name="connsiteX5" fmla="*/ 187955 w 187955"/>
                <a:gd name="connsiteY5" fmla="*/ 15731 h 31462"/>
                <a:gd name="connsiteX6" fmla="*/ 172224 w 187955"/>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955" h="31462">
                  <a:moveTo>
                    <a:pt x="172224" y="0"/>
                  </a:moveTo>
                  <a:lnTo>
                    <a:pt x="15731" y="0"/>
                  </a:lnTo>
                  <a:cubicBezTo>
                    <a:pt x="7044" y="0"/>
                    <a:pt x="0" y="7044"/>
                    <a:pt x="0" y="15731"/>
                  </a:cubicBezTo>
                  <a:cubicBezTo>
                    <a:pt x="0" y="24418"/>
                    <a:pt x="7044" y="31463"/>
                    <a:pt x="15731" y="31463"/>
                  </a:cubicBezTo>
                  <a:lnTo>
                    <a:pt x="172224" y="31463"/>
                  </a:lnTo>
                  <a:cubicBezTo>
                    <a:pt x="180911" y="31463"/>
                    <a:pt x="187955" y="24418"/>
                    <a:pt x="187955" y="15731"/>
                  </a:cubicBezTo>
                  <a:cubicBezTo>
                    <a:pt x="187955" y="7044"/>
                    <a:pt x="180911" y="0"/>
                    <a:pt x="172224" y="0"/>
                  </a:cubicBezTo>
                  <a:close/>
                </a:path>
              </a:pathLst>
            </a:custGeom>
            <a:grpFill/>
            <a:ln w="3155" cap="flat">
              <a:noFill/>
              <a:prstDash val="solid"/>
              <a:miter/>
            </a:ln>
          </p:spPr>
          <p:txBody>
            <a:bodyPr rtlCol="0" anchor="ctr"/>
            <a:lstStyle/>
            <a:p>
              <a:endParaRPr lang="en-GB"/>
            </a:p>
          </p:txBody>
        </p:sp>
        <p:sp>
          <p:nvSpPr>
            <p:cNvPr id="21" name="Freeform: Shape 117">
              <a:extLst>
                <a:ext uri="{FF2B5EF4-FFF2-40B4-BE49-F238E27FC236}">
                  <a16:creationId xmlns:a16="http://schemas.microsoft.com/office/drawing/2014/main" id="{8FF033DB-6454-163C-9C20-2FFC39B7FA9C}"/>
                </a:ext>
              </a:extLst>
            </p:cNvPr>
            <p:cNvSpPr/>
            <p:nvPr/>
          </p:nvSpPr>
          <p:spPr>
            <a:xfrm>
              <a:off x="3524518" y="4904559"/>
              <a:ext cx="502046" cy="728729"/>
            </a:xfrm>
            <a:custGeom>
              <a:avLst/>
              <a:gdLst>
                <a:gd name="connsiteX0" fmla="*/ 473679 w 502046"/>
                <a:gd name="connsiteY0" fmla="*/ 108856 h 728729"/>
                <a:gd name="connsiteX1" fmla="*/ 402256 w 502046"/>
                <a:gd name="connsiteY1" fmla="*/ 108856 h 728729"/>
                <a:gd name="connsiteX2" fmla="*/ 402256 w 502046"/>
                <a:gd name="connsiteY2" fmla="*/ 103423 h 728729"/>
                <a:gd name="connsiteX3" fmla="*/ 358000 w 502046"/>
                <a:gd name="connsiteY3" fmla="*/ 59166 h 728729"/>
                <a:gd name="connsiteX4" fmla="*/ 348049 w 502046"/>
                <a:gd name="connsiteY4" fmla="*/ 59166 h 728729"/>
                <a:gd name="connsiteX5" fmla="*/ 348049 w 502046"/>
                <a:gd name="connsiteY5" fmla="*/ 44256 h 728729"/>
                <a:gd name="connsiteX6" fmla="*/ 303793 w 502046"/>
                <a:gd name="connsiteY6" fmla="*/ 0 h 728729"/>
                <a:gd name="connsiteX7" fmla="*/ 198822 w 502046"/>
                <a:gd name="connsiteY7" fmla="*/ 0 h 728729"/>
                <a:gd name="connsiteX8" fmla="*/ 154566 w 502046"/>
                <a:gd name="connsiteY8" fmla="*/ 44256 h 728729"/>
                <a:gd name="connsiteX9" fmla="*/ 154566 w 502046"/>
                <a:gd name="connsiteY9" fmla="*/ 59166 h 728729"/>
                <a:gd name="connsiteX10" fmla="*/ 144615 w 502046"/>
                <a:gd name="connsiteY10" fmla="*/ 59166 h 728729"/>
                <a:gd name="connsiteX11" fmla="*/ 100359 w 502046"/>
                <a:gd name="connsiteY11" fmla="*/ 103423 h 728729"/>
                <a:gd name="connsiteX12" fmla="*/ 100359 w 502046"/>
                <a:gd name="connsiteY12" fmla="*/ 108856 h 728729"/>
                <a:gd name="connsiteX13" fmla="*/ 28367 w 502046"/>
                <a:gd name="connsiteY13" fmla="*/ 108856 h 728729"/>
                <a:gd name="connsiteX14" fmla="*/ 0 w 502046"/>
                <a:gd name="connsiteY14" fmla="*/ 137223 h 728729"/>
                <a:gd name="connsiteX15" fmla="*/ 0 w 502046"/>
                <a:gd name="connsiteY15" fmla="*/ 700362 h 728729"/>
                <a:gd name="connsiteX16" fmla="*/ 28367 w 502046"/>
                <a:gd name="connsiteY16" fmla="*/ 728730 h 728729"/>
                <a:gd name="connsiteX17" fmla="*/ 473679 w 502046"/>
                <a:gd name="connsiteY17" fmla="*/ 728730 h 728729"/>
                <a:gd name="connsiteX18" fmla="*/ 502046 w 502046"/>
                <a:gd name="connsiteY18" fmla="*/ 700362 h 728729"/>
                <a:gd name="connsiteX19" fmla="*/ 502046 w 502046"/>
                <a:gd name="connsiteY19" fmla="*/ 137223 h 728729"/>
                <a:gd name="connsiteX20" fmla="*/ 473679 w 502046"/>
                <a:gd name="connsiteY20" fmla="*/ 108856 h 728729"/>
                <a:gd name="connsiteX21" fmla="*/ 131885 w 502046"/>
                <a:gd name="connsiteY21" fmla="*/ 103423 h 728729"/>
                <a:gd name="connsiteX22" fmla="*/ 144647 w 502046"/>
                <a:gd name="connsiteY22" fmla="*/ 90661 h 728729"/>
                <a:gd name="connsiteX23" fmla="*/ 170329 w 502046"/>
                <a:gd name="connsiteY23" fmla="*/ 90661 h 728729"/>
                <a:gd name="connsiteX24" fmla="*/ 186060 w 502046"/>
                <a:gd name="connsiteY24" fmla="*/ 74929 h 728729"/>
                <a:gd name="connsiteX25" fmla="*/ 186060 w 502046"/>
                <a:gd name="connsiteY25" fmla="*/ 44288 h 728729"/>
                <a:gd name="connsiteX26" fmla="*/ 198822 w 502046"/>
                <a:gd name="connsiteY26" fmla="*/ 31526 h 728729"/>
                <a:gd name="connsiteX27" fmla="*/ 303793 w 502046"/>
                <a:gd name="connsiteY27" fmla="*/ 31526 h 728729"/>
                <a:gd name="connsiteX28" fmla="*/ 316555 w 502046"/>
                <a:gd name="connsiteY28" fmla="*/ 44288 h 728729"/>
                <a:gd name="connsiteX29" fmla="*/ 316555 w 502046"/>
                <a:gd name="connsiteY29" fmla="*/ 74929 h 728729"/>
                <a:gd name="connsiteX30" fmla="*/ 332286 w 502046"/>
                <a:gd name="connsiteY30" fmla="*/ 90661 h 728729"/>
                <a:gd name="connsiteX31" fmla="*/ 357968 w 502046"/>
                <a:gd name="connsiteY31" fmla="*/ 90661 h 728729"/>
                <a:gd name="connsiteX32" fmla="*/ 370730 w 502046"/>
                <a:gd name="connsiteY32" fmla="*/ 103423 h 728729"/>
                <a:gd name="connsiteX33" fmla="*/ 370730 w 502046"/>
                <a:gd name="connsiteY33" fmla="*/ 170297 h 728729"/>
                <a:gd name="connsiteX34" fmla="*/ 131885 w 502046"/>
                <a:gd name="connsiteY34" fmla="*/ 170297 h 728729"/>
                <a:gd name="connsiteX35" fmla="*/ 131885 w 502046"/>
                <a:gd name="connsiteY35" fmla="*/ 103423 h 728729"/>
                <a:gd name="connsiteX36" fmla="*/ 470583 w 502046"/>
                <a:gd name="connsiteY36" fmla="*/ 697267 h 728729"/>
                <a:gd name="connsiteX37" fmla="*/ 31526 w 502046"/>
                <a:gd name="connsiteY37" fmla="*/ 697267 h 728729"/>
                <a:gd name="connsiteX38" fmla="*/ 31526 w 502046"/>
                <a:gd name="connsiteY38" fmla="*/ 140351 h 728729"/>
                <a:gd name="connsiteX39" fmla="*/ 100422 w 502046"/>
                <a:gd name="connsiteY39" fmla="*/ 140351 h 728729"/>
                <a:gd name="connsiteX40" fmla="*/ 100422 w 502046"/>
                <a:gd name="connsiteY40" fmla="*/ 186060 h 728729"/>
                <a:gd name="connsiteX41" fmla="*/ 116153 w 502046"/>
                <a:gd name="connsiteY41" fmla="*/ 201791 h 728729"/>
                <a:gd name="connsiteX42" fmla="*/ 386525 w 502046"/>
                <a:gd name="connsiteY42" fmla="*/ 201791 h 728729"/>
                <a:gd name="connsiteX43" fmla="*/ 402256 w 502046"/>
                <a:gd name="connsiteY43" fmla="*/ 186060 h 728729"/>
                <a:gd name="connsiteX44" fmla="*/ 402256 w 502046"/>
                <a:gd name="connsiteY44" fmla="*/ 140351 h 728729"/>
                <a:gd name="connsiteX45" fmla="*/ 470583 w 502046"/>
                <a:gd name="connsiteY45" fmla="*/ 140351 h 728729"/>
                <a:gd name="connsiteX46" fmla="*/ 470583 w 502046"/>
                <a:gd name="connsiteY46" fmla="*/ 697267 h 7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2046" h="728729">
                  <a:moveTo>
                    <a:pt x="473679" y="108856"/>
                  </a:moveTo>
                  <a:lnTo>
                    <a:pt x="402256" y="108856"/>
                  </a:lnTo>
                  <a:lnTo>
                    <a:pt x="402256" y="103423"/>
                  </a:lnTo>
                  <a:cubicBezTo>
                    <a:pt x="402256" y="79036"/>
                    <a:pt x="382418" y="59166"/>
                    <a:pt x="358000" y="59166"/>
                  </a:cubicBezTo>
                  <a:lnTo>
                    <a:pt x="348049" y="59166"/>
                  </a:lnTo>
                  <a:lnTo>
                    <a:pt x="348049" y="44256"/>
                  </a:lnTo>
                  <a:cubicBezTo>
                    <a:pt x="348049" y="19870"/>
                    <a:pt x="328211" y="0"/>
                    <a:pt x="303793" y="0"/>
                  </a:cubicBezTo>
                  <a:lnTo>
                    <a:pt x="198822" y="0"/>
                  </a:lnTo>
                  <a:cubicBezTo>
                    <a:pt x="174435" y="0"/>
                    <a:pt x="154566" y="19838"/>
                    <a:pt x="154566" y="44256"/>
                  </a:cubicBezTo>
                  <a:lnTo>
                    <a:pt x="154566" y="59166"/>
                  </a:lnTo>
                  <a:lnTo>
                    <a:pt x="144615" y="59166"/>
                  </a:lnTo>
                  <a:cubicBezTo>
                    <a:pt x="120228" y="59166"/>
                    <a:pt x="100359" y="79004"/>
                    <a:pt x="100359" y="103423"/>
                  </a:cubicBezTo>
                  <a:lnTo>
                    <a:pt x="100359" y="108856"/>
                  </a:lnTo>
                  <a:lnTo>
                    <a:pt x="28367" y="108856"/>
                  </a:lnTo>
                  <a:cubicBezTo>
                    <a:pt x="12730" y="108856"/>
                    <a:pt x="0" y="121587"/>
                    <a:pt x="0" y="137223"/>
                  </a:cubicBezTo>
                  <a:lnTo>
                    <a:pt x="0" y="700362"/>
                  </a:lnTo>
                  <a:cubicBezTo>
                    <a:pt x="0" y="715999"/>
                    <a:pt x="12730" y="728730"/>
                    <a:pt x="28367" y="728730"/>
                  </a:cubicBezTo>
                  <a:lnTo>
                    <a:pt x="473679" y="728730"/>
                  </a:lnTo>
                  <a:cubicBezTo>
                    <a:pt x="489316" y="728730"/>
                    <a:pt x="502046" y="715999"/>
                    <a:pt x="502046" y="700362"/>
                  </a:cubicBezTo>
                  <a:lnTo>
                    <a:pt x="502046" y="137223"/>
                  </a:lnTo>
                  <a:cubicBezTo>
                    <a:pt x="502046" y="121587"/>
                    <a:pt x="489316" y="108856"/>
                    <a:pt x="473679" y="108856"/>
                  </a:cubicBezTo>
                  <a:close/>
                  <a:moveTo>
                    <a:pt x="131885" y="103423"/>
                  </a:moveTo>
                  <a:cubicBezTo>
                    <a:pt x="131885" y="96378"/>
                    <a:pt x="137602" y="90661"/>
                    <a:pt x="144647" y="90661"/>
                  </a:cubicBezTo>
                  <a:lnTo>
                    <a:pt x="170329" y="90661"/>
                  </a:lnTo>
                  <a:cubicBezTo>
                    <a:pt x="179016" y="90661"/>
                    <a:pt x="186060" y="83616"/>
                    <a:pt x="186060" y="74929"/>
                  </a:cubicBezTo>
                  <a:lnTo>
                    <a:pt x="186060" y="44288"/>
                  </a:lnTo>
                  <a:cubicBezTo>
                    <a:pt x="186060" y="37244"/>
                    <a:pt x="191778" y="31526"/>
                    <a:pt x="198822" y="31526"/>
                  </a:cubicBezTo>
                  <a:lnTo>
                    <a:pt x="303793" y="31526"/>
                  </a:lnTo>
                  <a:cubicBezTo>
                    <a:pt x="310837" y="31526"/>
                    <a:pt x="316555" y="37244"/>
                    <a:pt x="316555" y="44288"/>
                  </a:cubicBezTo>
                  <a:lnTo>
                    <a:pt x="316555" y="74929"/>
                  </a:lnTo>
                  <a:cubicBezTo>
                    <a:pt x="316555" y="83616"/>
                    <a:pt x="323599" y="90661"/>
                    <a:pt x="332286" y="90661"/>
                  </a:cubicBezTo>
                  <a:lnTo>
                    <a:pt x="357968" y="90661"/>
                  </a:lnTo>
                  <a:cubicBezTo>
                    <a:pt x="365012" y="90661"/>
                    <a:pt x="370730" y="96378"/>
                    <a:pt x="370730" y="103423"/>
                  </a:cubicBezTo>
                  <a:lnTo>
                    <a:pt x="370730" y="170297"/>
                  </a:lnTo>
                  <a:lnTo>
                    <a:pt x="131885" y="170297"/>
                  </a:lnTo>
                  <a:lnTo>
                    <a:pt x="131885" y="103423"/>
                  </a:lnTo>
                  <a:close/>
                  <a:moveTo>
                    <a:pt x="470583" y="697267"/>
                  </a:moveTo>
                  <a:lnTo>
                    <a:pt x="31526" y="697267"/>
                  </a:lnTo>
                  <a:lnTo>
                    <a:pt x="31526" y="140351"/>
                  </a:lnTo>
                  <a:lnTo>
                    <a:pt x="100422" y="140351"/>
                  </a:lnTo>
                  <a:lnTo>
                    <a:pt x="100422" y="186060"/>
                  </a:lnTo>
                  <a:cubicBezTo>
                    <a:pt x="100422" y="194747"/>
                    <a:pt x="107466" y="201791"/>
                    <a:pt x="116153" y="201791"/>
                  </a:cubicBezTo>
                  <a:lnTo>
                    <a:pt x="386525" y="201791"/>
                  </a:lnTo>
                  <a:cubicBezTo>
                    <a:pt x="395212" y="201791"/>
                    <a:pt x="402256" y="194747"/>
                    <a:pt x="402256" y="186060"/>
                  </a:cubicBezTo>
                  <a:lnTo>
                    <a:pt x="402256" y="140351"/>
                  </a:lnTo>
                  <a:lnTo>
                    <a:pt x="470583" y="140351"/>
                  </a:lnTo>
                  <a:lnTo>
                    <a:pt x="470583" y="697267"/>
                  </a:lnTo>
                  <a:close/>
                </a:path>
              </a:pathLst>
            </a:custGeom>
            <a:grpFill/>
            <a:ln w="3155" cap="flat">
              <a:noFill/>
              <a:prstDash val="solid"/>
              <a:miter/>
            </a:ln>
          </p:spPr>
          <p:txBody>
            <a:bodyPr rtlCol="0" anchor="ctr"/>
            <a:lstStyle/>
            <a:p>
              <a:endParaRPr lang="en-GB"/>
            </a:p>
          </p:txBody>
        </p:sp>
        <p:sp>
          <p:nvSpPr>
            <p:cNvPr id="22" name="Freeform: Shape 118">
              <a:extLst>
                <a:ext uri="{FF2B5EF4-FFF2-40B4-BE49-F238E27FC236}">
                  <a16:creationId xmlns:a16="http://schemas.microsoft.com/office/drawing/2014/main" id="{8EC58C55-F368-CF11-FFFE-29261859B979}"/>
                </a:ext>
              </a:extLst>
            </p:cNvPr>
            <p:cNvSpPr/>
            <p:nvPr/>
          </p:nvSpPr>
          <p:spPr>
            <a:xfrm>
              <a:off x="3619544" y="5136553"/>
              <a:ext cx="127421" cy="113875"/>
            </a:xfrm>
            <a:custGeom>
              <a:avLst/>
              <a:gdLst>
                <a:gd name="connsiteX0" fmla="*/ 39133 w 127421"/>
                <a:gd name="connsiteY0" fmla="*/ 107937 h 113875"/>
                <a:gd name="connsiteX1" fmla="*/ 51453 w 127421"/>
                <a:gd name="connsiteY1" fmla="*/ 113876 h 113875"/>
                <a:gd name="connsiteX2" fmla="*/ 51769 w 127421"/>
                <a:gd name="connsiteY2" fmla="*/ 113876 h 113875"/>
                <a:gd name="connsiteX3" fmla="*/ 64152 w 127421"/>
                <a:gd name="connsiteY3" fmla="*/ 107432 h 113875"/>
                <a:gd name="connsiteX4" fmla="*/ 124392 w 127421"/>
                <a:gd name="connsiteY4" fmla="*/ 25015 h 113875"/>
                <a:gd name="connsiteX5" fmla="*/ 120981 w 127421"/>
                <a:gd name="connsiteY5" fmla="*/ 3030 h 113875"/>
                <a:gd name="connsiteX6" fmla="*/ 98995 w 127421"/>
                <a:gd name="connsiteY6" fmla="*/ 6441 h 113875"/>
                <a:gd name="connsiteX7" fmla="*/ 50947 w 127421"/>
                <a:gd name="connsiteY7" fmla="*/ 72210 h 113875"/>
                <a:gd name="connsiteX8" fmla="*/ 28045 w 127421"/>
                <a:gd name="connsiteY8" fmla="*/ 43464 h 113875"/>
                <a:gd name="connsiteX9" fmla="*/ 5933 w 127421"/>
                <a:gd name="connsiteY9" fmla="*/ 40968 h 113875"/>
                <a:gd name="connsiteX10" fmla="*/ 3437 w 127421"/>
                <a:gd name="connsiteY10" fmla="*/ 63081 h 113875"/>
                <a:gd name="connsiteX11" fmla="*/ 39196 w 127421"/>
                <a:gd name="connsiteY11" fmla="*/ 107937 h 11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421" h="113875">
                  <a:moveTo>
                    <a:pt x="39133" y="107937"/>
                  </a:moveTo>
                  <a:cubicBezTo>
                    <a:pt x="42134" y="111696"/>
                    <a:pt x="46651" y="113876"/>
                    <a:pt x="51453" y="113876"/>
                  </a:cubicBezTo>
                  <a:cubicBezTo>
                    <a:pt x="51548" y="113876"/>
                    <a:pt x="51674" y="113876"/>
                    <a:pt x="51769" y="113876"/>
                  </a:cubicBezTo>
                  <a:cubicBezTo>
                    <a:pt x="56665" y="113781"/>
                    <a:pt x="61246" y="111380"/>
                    <a:pt x="64152" y="107432"/>
                  </a:cubicBezTo>
                  <a:lnTo>
                    <a:pt x="124392" y="25015"/>
                  </a:lnTo>
                  <a:cubicBezTo>
                    <a:pt x="129510" y="18003"/>
                    <a:pt x="127993" y="8147"/>
                    <a:pt x="120981" y="3030"/>
                  </a:cubicBezTo>
                  <a:cubicBezTo>
                    <a:pt x="113968" y="-2088"/>
                    <a:pt x="104112" y="-572"/>
                    <a:pt x="98995" y="6441"/>
                  </a:cubicBezTo>
                  <a:lnTo>
                    <a:pt x="50947" y="72210"/>
                  </a:lnTo>
                  <a:lnTo>
                    <a:pt x="28045" y="43464"/>
                  </a:lnTo>
                  <a:cubicBezTo>
                    <a:pt x="22644" y="36672"/>
                    <a:pt x="12725" y="35535"/>
                    <a:pt x="5933" y="40968"/>
                  </a:cubicBezTo>
                  <a:cubicBezTo>
                    <a:pt x="-859" y="46370"/>
                    <a:pt x="-1996" y="56289"/>
                    <a:pt x="3437" y="63081"/>
                  </a:cubicBezTo>
                  <a:lnTo>
                    <a:pt x="39196" y="107937"/>
                  </a:lnTo>
                  <a:close/>
                </a:path>
              </a:pathLst>
            </a:custGeom>
            <a:grpFill/>
            <a:ln w="3155" cap="flat">
              <a:noFill/>
              <a:prstDash val="solid"/>
              <a:miter/>
            </a:ln>
          </p:spPr>
          <p:txBody>
            <a:bodyPr rtlCol="0" anchor="ctr"/>
            <a:lstStyle/>
            <a:p>
              <a:endParaRPr lang="en-GB"/>
            </a:p>
          </p:txBody>
        </p:sp>
        <p:sp>
          <p:nvSpPr>
            <p:cNvPr id="23" name="Freeform: Shape 119">
              <a:extLst>
                <a:ext uri="{FF2B5EF4-FFF2-40B4-BE49-F238E27FC236}">
                  <a16:creationId xmlns:a16="http://schemas.microsoft.com/office/drawing/2014/main" id="{4AEE3F45-FEB5-A458-DC58-49F93FC94EFE}"/>
                </a:ext>
              </a:extLst>
            </p:cNvPr>
            <p:cNvSpPr/>
            <p:nvPr/>
          </p:nvSpPr>
          <p:spPr>
            <a:xfrm>
              <a:off x="3619544" y="5280631"/>
              <a:ext cx="127421" cy="113875"/>
            </a:xfrm>
            <a:custGeom>
              <a:avLst/>
              <a:gdLst>
                <a:gd name="connsiteX0" fmla="*/ 39133 w 127421"/>
                <a:gd name="connsiteY0" fmla="*/ 107937 h 113875"/>
                <a:gd name="connsiteX1" fmla="*/ 51453 w 127421"/>
                <a:gd name="connsiteY1" fmla="*/ 113876 h 113875"/>
                <a:gd name="connsiteX2" fmla="*/ 51769 w 127421"/>
                <a:gd name="connsiteY2" fmla="*/ 113876 h 113875"/>
                <a:gd name="connsiteX3" fmla="*/ 64152 w 127421"/>
                <a:gd name="connsiteY3" fmla="*/ 107432 h 113875"/>
                <a:gd name="connsiteX4" fmla="*/ 124392 w 127421"/>
                <a:gd name="connsiteY4" fmla="*/ 25015 h 113875"/>
                <a:gd name="connsiteX5" fmla="*/ 120981 w 127421"/>
                <a:gd name="connsiteY5" fmla="*/ 3030 h 113875"/>
                <a:gd name="connsiteX6" fmla="*/ 98995 w 127421"/>
                <a:gd name="connsiteY6" fmla="*/ 6441 h 113875"/>
                <a:gd name="connsiteX7" fmla="*/ 50947 w 127421"/>
                <a:gd name="connsiteY7" fmla="*/ 72210 h 113875"/>
                <a:gd name="connsiteX8" fmla="*/ 28045 w 127421"/>
                <a:gd name="connsiteY8" fmla="*/ 43464 h 113875"/>
                <a:gd name="connsiteX9" fmla="*/ 5933 w 127421"/>
                <a:gd name="connsiteY9" fmla="*/ 40968 h 113875"/>
                <a:gd name="connsiteX10" fmla="*/ 3437 w 127421"/>
                <a:gd name="connsiteY10" fmla="*/ 63081 h 113875"/>
                <a:gd name="connsiteX11" fmla="*/ 39196 w 127421"/>
                <a:gd name="connsiteY11" fmla="*/ 107937 h 11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421" h="113875">
                  <a:moveTo>
                    <a:pt x="39133" y="107937"/>
                  </a:moveTo>
                  <a:cubicBezTo>
                    <a:pt x="42134" y="111696"/>
                    <a:pt x="46651" y="113876"/>
                    <a:pt x="51453" y="113876"/>
                  </a:cubicBezTo>
                  <a:cubicBezTo>
                    <a:pt x="51548" y="113876"/>
                    <a:pt x="51674" y="113876"/>
                    <a:pt x="51769" y="113876"/>
                  </a:cubicBezTo>
                  <a:cubicBezTo>
                    <a:pt x="56665" y="113781"/>
                    <a:pt x="61246" y="111380"/>
                    <a:pt x="64152" y="107432"/>
                  </a:cubicBezTo>
                  <a:lnTo>
                    <a:pt x="124392" y="25015"/>
                  </a:lnTo>
                  <a:cubicBezTo>
                    <a:pt x="129510" y="18003"/>
                    <a:pt x="127993" y="8147"/>
                    <a:pt x="120981" y="3030"/>
                  </a:cubicBezTo>
                  <a:cubicBezTo>
                    <a:pt x="113968" y="-2088"/>
                    <a:pt x="104112" y="-572"/>
                    <a:pt x="98995" y="6441"/>
                  </a:cubicBezTo>
                  <a:lnTo>
                    <a:pt x="50947" y="72210"/>
                  </a:lnTo>
                  <a:lnTo>
                    <a:pt x="28045" y="43464"/>
                  </a:lnTo>
                  <a:cubicBezTo>
                    <a:pt x="22644" y="36672"/>
                    <a:pt x="12725" y="35535"/>
                    <a:pt x="5933" y="40968"/>
                  </a:cubicBezTo>
                  <a:cubicBezTo>
                    <a:pt x="-859" y="46370"/>
                    <a:pt x="-1996" y="56289"/>
                    <a:pt x="3437" y="63081"/>
                  </a:cubicBezTo>
                  <a:lnTo>
                    <a:pt x="39196" y="107937"/>
                  </a:lnTo>
                  <a:close/>
                </a:path>
              </a:pathLst>
            </a:custGeom>
            <a:grpFill/>
            <a:ln w="3155" cap="flat">
              <a:noFill/>
              <a:prstDash val="solid"/>
              <a:miter/>
            </a:ln>
          </p:spPr>
          <p:txBody>
            <a:bodyPr rtlCol="0" anchor="ctr"/>
            <a:lstStyle/>
            <a:p>
              <a:endParaRPr lang="en-GB"/>
            </a:p>
          </p:txBody>
        </p:sp>
        <p:sp>
          <p:nvSpPr>
            <p:cNvPr id="24" name="Freeform: Shape 120">
              <a:extLst>
                <a:ext uri="{FF2B5EF4-FFF2-40B4-BE49-F238E27FC236}">
                  <a16:creationId xmlns:a16="http://schemas.microsoft.com/office/drawing/2014/main" id="{EBC3D5E1-7F20-AB79-A91B-61F0939C2EE0}"/>
                </a:ext>
              </a:extLst>
            </p:cNvPr>
            <p:cNvSpPr/>
            <p:nvPr/>
          </p:nvSpPr>
          <p:spPr>
            <a:xfrm>
              <a:off x="3619512" y="5422087"/>
              <a:ext cx="127484" cy="113875"/>
            </a:xfrm>
            <a:custGeom>
              <a:avLst/>
              <a:gdLst>
                <a:gd name="connsiteX0" fmla="*/ 120981 w 127484"/>
                <a:gd name="connsiteY0" fmla="*/ 3030 h 113875"/>
                <a:gd name="connsiteX1" fmla="*/ 98995 w 127484"/>
                <a:gd name="connsiteY1" fmla="*/ 6441 h 113875"/>
                <a:gd name="connsiteX2" fmla="*/ 50947 w 127484"/>
                <a:gd name="connsiteY2" fmla="*/ 72210 h 113875"/>
                <a:gd name="connsiteX3" fmla="*/ 28045 w 127484"/>
                <a:gd name="connsiteY3" fmla="*/ 43463 h 113875"/>
                <a:gd name="connsiteX4" fmla="*/ 5933 w 127484"/>
                <a:gd name="connsiteY4" fmla="*/ 40968 h 113875"/>
                <a:gd name="connsiteX5" fmla="*/ 3437 w 127484"/>
                <a:gd name="connsiteY5" fmla="*/ 63081 h 113875"/>
                <a:gd name="connsiteX6" fmla="*/ 39196 w 127484"/>
                <a:gd name="connsiteY6" fmla="*/ 107937 h 113875"/>
                <a:gd name="connsiteX7" fmla="*/ 51516 w 127484"/>
                <a:gd name="connsiteY7" fmla="*/ 113876 h 113875"/>
                <a:gd name="connsiteX8" fmla="*/ 51832 w 127484"/>
                <a:gd name="connsiteY8" fmla="*/ 113876 h 113875"/>
                <a:gd name="connsiteX9" fmla="*/ 64215 w 127484"/>
                <a:gd name="connsiteY9" fmla="*/ 107431 h 113875"/>
                <a:gd name="connsiteX10" fmla="*/ 124455 w 127484"/>
                <a:gd name="connsiteY10" fmla="*/ 25015 h 113875"/>
                <a:gd name="connsiteX11" fmla="*/ 121044 w 127484"/>
                <a:gd name="connsiteY11" fmla="*/ 3030 h 11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484" h="113875">
                  <a:moveTo>
                    <a:pt x="120981" y="3030"/>
                  </a:moveTo>
                  <a:cubicBezTo>
                    <a:pt x="113968" y="-2088"/>
                    <a:pt x="104112" y="-572"/>
                    <a:pt x="98995" y="6441"/>
                  </a:cubicBezTo>
                  <a:lnTo>
                    <a:pt x="50947" y="72210"/>
                  </a:lnTo>
                  <a:lnTo>
                    <a:pt x="28045" y="43463"/>
                  </a:lnTo>
                  <a:cubicBezTo>
                    <a:pt x="22644" y="36672"/>
                    <a:pt x="12725" y="35535"/>
                    <a:pt x="5933" y="40968"/>
                  </a:cubicBezTo>
                  <a:cubicBezTo>
                    <a:pt x="-859" y="46370"/>
                    <a:pt x="-1996" y="56289"/>
                    <a:pt x="3437" y="63081"/>
                  </a:cubicBezTo>
                  <a:lnTo>
                    <a:pt x="39196" y="107937"/>
                  </a:lnTo>
                  <a:cubicBezTo>
                    <a:pt x="42197" y="111696"/>
                    <a:pt x="46715" y="113876"/>
                    <a:pt x="51516" y="113876"/>
                  </a:cubicBezTo>
                  <a:cubicBezTo>
                    <a:pt x="51611" y="113876"/>
                    <a:pt x="51737" y="113876"/>
                    <a:pt x="51832" y="113876"/>
                  </a:cubicBezTo>
                  <a:cubicBezTo>
                    <a:pt x="56728" y="113781"/>
                    <a:pt x="61309" y="111380"/>
                    <a:pt x="64215" y="107431"/>
                  </a:cubicBezTo>
                  <a:lnTo>
                    <a:pt x="124455" y="25015"/>
                  </a:lnTo>
                  <a:cubicBezTo>
                    <a:pt x="129573" y="18003"/>
                    <a:pt x="128057" y="8147"/>
                    <a:pt x="121044" y="3030"/>
                  </a:cubicBezTo>
                  <a:close/>
                </a:path>
              </a:pathLst>
            </a:custGeom>
            <a:grpFill/>
            <a:ln w="3155" cap="flat">
              <a:noFill/>
              <a:prstDash val="solid"/>
              <a:miter/>
            </a:ln>
          </p:spPr>
          <p:txBody>
            <a:bodyPr rtlCol="0" anchor="ctr"/>
            <a:lstStyle/>
            <a:p>
              <a:endParaRPr lang="en-GB"/>
            </a:p>
          </p:txBody>
        </p:sp>
        <p:sp>
          <p:nvSpPr>
            <p:cNvPr id="25" name="Freeform: Shape 121">
              <a:extLst>
                <a:ext uri="{FF2B5EF4-FFF2-40B4-BE49-F238E27FC236}">
                  <a16:creationId xmlns:a16="http://schemas.microsoft.com/office/drawing/2014/main" id="{C9A2594B-4EF4-097E-9155-093CE7F83451}"/>
                </a:ext>
              </a:extLst>
            </p:cNvPr>
            <p:cNvSpPr/>
            <p:nvPr/>
          </p:nvSpPr>
          <p:spPr>
            <a:xfrm>
              <a:off x="3721603" y="4951469"/>
              <a:ext cx="107971" cy="107971"/>
            </a:xfrm>
            <a:custGeom>
              <a:avLst/>
              <a:gdLst>
                <a:gd name="connsiteX0" fmla="*/ 15731 w 107971"/>
                <a:gd name="connsiteY0" fmla="*/ 69717 h 107971"/>
                <a:gd name="connsiteX1" fmla="*/ 38254 w 107971"/>
                <a:gd name="connsiteY1" fmla="*/ 69717 h 107971"/>
                <a:gd name="connsiteX2" fmla="*/ 38254 w 107971"/>
                <a:gd name="connsiteY2" fmla="*/ 92240 h 107971"/>
                <a:gd name="connsiteX3" fmla="*/ 53986 w 107971"/>
                <a:gd name="connsiteY3" fmla="*/ 107972 h 107971"/>
                <a:gd name="connsiteX4" fmla="*/ 69717 w 107971"/>
                <a:gd name="connsiteY4" fmla="*/ 92240 h 107971"/>
                <a:gd name="connsiteX5" fmla="*/ 69717 w 107971"/>
                <a:gd name="connsiteY5" fmla="*/ 69717 h 107971"/>
                <a:gd name="connsiteX6" fmla="*/ 92240 w 107971"/>
                <a:gd name="connsiteY6" fmla="*/ 69717 h 107971"/>
                <a:gd name="connsiteX7" fmla="*/ 107972 w 107971"/>
                <a:gd name="connsiteY7" fmla="*/ 53986 h 107971"/>
                <a:gd name="connsiteX8" fmla="*/ 92240 w 107971"/>
                <a:gd name="connsiteY8" fmla="*/ 38254 h 107971"/>
                <a:gd name="connsiteX9" fmla="*/ 69717 w 107971"/>
                <a:gd name="connsiteY9" fmla="*/ 38254 h 107971"/>
                <a:gd name="connsiteX10" fmla="*/ 69717 w 107971"/>
                <a:gd name="connsiteY10" fmla="*/ 15731 h 107971"/>
                <a:gd name="connsiteX11" fmla="*/ 53986 w 107971"/>
                <a:gd name="connsiteY11" fmla="*/ 0 h 107971"/>
                <a:gd name="connsiteX12" fmla="*/ 38254 w 107971"/>
                <a:gd name="connsiteY12" fmla="*/ 15731 h 107971"/>
                <a:gd name="connsiteX13" fmla="*/ 38254 w 107971"/>
                <a:gd name="connsiteY13" fmla="*/ 38254 h 107971"/>
                <a:gd name="connsiteX14" fmla="*/ 15731 w 107971"/>
                <a:gd name="connsiteY14" fmla="*/ 38254 h 107971"/>
                <a:gd name="connsiteX15" fmla="*/ 0 w 107971"/>
                <a:gd name="connsiteY15" fmla="*/ 53986 h 107971"/>
                <a:gd name="connsiteX16" fmla="*/ 15731 w 107971"/>
                <a:gd name="connsiteY16" fmla="*/ 69717 h 1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971" h="107971">
                  <a:moveTo>
                    <a:pt x="15731" y="69717"/>
                  </a:moveTo>
                  <a:lnTo>
                    <a:pt x="38254" y="69717"/>
                  </a:lnTo>
                  <a:lnTo>
                    <a:pt x="38254" y="92240"/>
                  </a:lnTo>
                  <a:cubicBezTo>
                    <a:pt x="38254" y="100928"/>
                    <a:pt x="45299" y="107972"/>
                    <a:pt x="53986" y="107972"/>
                  </a:cubicBezTo>
                  <a:cubicBezTo>
                    <a:pt x="62673" y="107972"/>
                    <a:pt x="69717" y="100928"/>
                    <a:pt x="69717" y="92240"/>
                  </a:cubicBezTo>
                  <a:lnTo>
                    <a:pt x="69717" y="69717"/>
                  </a:lnTo>
                  <a:lnTo>
                    <a:pt x="92240" y="69717"/>
                  </a:lnTo>
                  <a:cubicBezTo>
                    <a:pt x="100927" y="69717"/>
                    <a:pt x="107972" y="62673"/>
                    <a:pt x="107972" y="53986"/>
                  </a:cubicBezTo>
                  <a:cubicBezTo>
                    <a:pt x="107972" y="45299"/>
                    <a:pt x="100927" y="38254"/>
                    <a:pt x="92240" y="38254"/>
                  </a:cubicBezTo>
                  <a:lnTo>
                    <a:pt x="69717" y="38254"/>
                  </a:lnTo>
                  <a:lnTo>
                    <a:pt x="69717" y="15731"/>
                  </a:lnTo>
                  <a:cubicBezTo>
                    <a:pt x="69717" y="7044"/>
                    <a:pt x="62673" y="0"/>
                    <a:pt x="53986" y="0"/>
                  </a:cubicBezTo>
                  <a:cubicBezTo>
                    <a:pt x="45299" y="0"/>
                    <a:pt x="38254" y="7044"/>
                    <a:pt x="38254" y="15731"/>
                  </a:cubicBezTo>
                  <a:lnTo>
                    <a:pt x="38254" y="38254"/>
                  </a:lnTo>
                  <a:lnTo>
                    <a:pt x="15731" y="38254"/>
                  </a:lnTo>
                  <a:cubicBezTo>
                    <a:pt x="7044" y="38254"/>
                    <a:pt x="0" y="45299"/>
                    <a:pt x="0" y="53986"/>
                  </a:cubicBezTo>
                  <a:cubicBezTo>
                    <a:pt x="0" y="62673"/>
                    <a:pt x="7044" y="69717"/>
                    <a:pt x="15731" y="69717"/>
                  </a:cubicBezTo>
                  <a:close/>
                </a:path>
              </a:pathLst>
            </a:custGeom>
            <a:grpFill/>
            <a:ln w="3155" cap="flat">
              <a:noFill/>
              <a:prstDash val="solid"/>
              <a:miter/>
            </a:ln>
          </p:spPr>
          <p:txBody>
            <a:bodyPr rtlCol="0" anchor="ctr"/>
            <a:lstStyle/>
            <a:p>
              <a:endParaRPr lang="en-GB"/>
            </a:p>
          </p:txBody>
        </p:sp>
      </p:grpSp>
    </p:spTree>
    <p:extLst>
      <p:ext uri="{BB962C8B-B14F-4D97-AF65-F5344CB8AC3E}">
        <p14:creationId xmlns:p14="http://schemas.microsoft.com/office/powerpoint/2010/main" val="407261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3FA3-FBB3-7170-A118-FE248428893C}"/>
              </a:ext>
            </a:extLst>
          </p:cNvPr>
          <p:cNvSpPr>
            <a:spLocks noGrp="1"/>
          </p:cNvSpPr>
          <p:nvPr>
            <p:ph type="title"/>
          </p:nvPr>
        </p:nvSpPr>
        <p:spPr/>
        <p:txBody>
          <a:bodyPr/>
          <a:lstStyle/>
          <a:p>
            <a:r>
              <a:rPr lang="en-US" dirty="0"/>
              <a:t>Early numbers from the questionnaire</a:t>
            </a:r>
          </a:p>
        </p:txBody>
      </p:sp>
      <p:sp>
        <p:nvSpPr>
          <p:cNvPr id="3" name="Footer Placeholder 2">
            <a:extLst>
              <a:ext uri="{FF2B5EF4-FFF2-40B4-BE49-F238E27FC236}">
                <a16:creationId xmlns:a16="http://schemas.microsoft.com/office/drawing/2014/main" id="{BA14C424-F5EC-0DCA-3D58-F8F660335CF6}"/>
              </a:ext>
            </a:extLst>
          </p:cNvPr>
          <p:cNvSpPr>
            <a:spLocks noGrp="1"/>
          </p:cNvSpPr>
          <p:nvPr>
            <p:ph type="ftr" sz="quarter" idx="11"/>
          </p:nvPr>
        </p:nvSpPr>
        <p:spPr/>
        <p:txBody>
          <a:bodyPr/>
          <a:lstStyle/>
          <a:p>
            <a:r>
              <a:rPr lang="en-GB" dirty="0"/>
              <a:t>EHC Hub Customer Forum – November 2022</a:t>
            </a:r>
          </a:p>
        </p:txBody>
      </p:sp>
      <p:sp>
        <p:nvSpPr>
          <p:cNvPr id="4" name="Slide Number Placeholder 3">
            <a:extLst>
              <a:ext uri="{FF2B5EF4-FFF2-40B4-BE49-F238E27FC236}">
                <a16:creationId xmlns:a16="http://schemas.microsoft.com/office/drawing/2014/main" id="{63AC3578-67DF-1AD7-8DB7-1FC51BCB8F96}"/>
              </a:ext>
            </a:extLst>
          </p:cNvPr>
          <p:cNvSpPr>
            <a:spLocks noGrp="1"/>
          </p:cNvSpPr>
          <p:nvPr>
            <p:ph type="sldNum" sz="quarter" idx="12"/>
          </p:nvPr>
        </p:nvSpPr>
        <p:spPr/>
        <p:txBody>
          <a:bodyPr/>
          <a:lstStyle/>
          <a:p>
            <a:fld id="{F6FF6BB6-49D7-41C9-91D9-C79E060998A9}" type="slidenum">
              <a:rPr lang="en-GB" smtClean="0"/>
              <a:pPr/>
              <a:t>7</a:t>
            </a:fld>
            <a:endParaRPr lang="en-GB" dirty="0"/>
          </a:p>
        </p:txBody>
      </p:sp>
      <p:sp>
        <p:nvSpPr>
          <p:cNvPr id="5" name="Content Placeholder 4">
            <a:extLst>
              <a:ext uri="{FF2B5EF4-FFF2-40B4-BE49-F238E27FC236}">
                <a16:creationId xmlns:a16="http://schemas.microsoft.com/office/drawing/2014/main" id="{2A02B01E-BD6D-91CD-3183-1F6817168DF4}"/>
              </a:ext>
            </a:extLst>
          </p:cNvPr>
          <p:cNvSpPr>
            <a:spLocks noGrp="1"/>
          </p:cNvSpPr>
          <p:nvPr>
            <p:ph sz="quarter" idx="13"/>
          </p:nvPr>
        </p:nvSpPr>
        <p:spPr/>
        <p:txBody>
          <a:bodyPr/>
          <a:lstStyle/>
          <a:p>
            <a:endParaRPr lang="en-US" dirty="0"/>
          </a:p>
        </p:txBody>
      </p:sp>
      <p:sp>
        <p:nvSpPr>
          <p:cNvPr id="6" name="Text Placeholder 5">
            <a:extLst>
              <a:ext uri="{FF2B5EF4-FFF2-40B4-BE49-F238E27FC236}">
                <a16:creationId xmlns:a16="http://schemas.microsoft.com/office/drawing/2014/main" id="{F41FF99D-952C-2F80-6758-97717879AB52}"/>
              </a:ext>
            </a:extLst>
          </p:cNvPr>
          <p:cNvSpPr>
            <a:spLocks noGrp="1"/>
          </p:cNvSpPr>
          <p:nvPr>
            <p:ph type="body" sz="quarter" idx="16"/>
          </p:nvPr>
        </p:nvSpPr>
        <p:spPr/>
        <p:txBody>
          <a:bodyPr/>
          <a:lstStyle/>
          <a:p>
            <a:r>
              <a:rPr lang="en-US" sz="3200" dirty="0"/>
              <a:t>140</a:t>
            </a:r>
          </a:p>
        </p:txBody>
      </p:sp>
      <p:sp>
        <p:nvSpPr>
          <p:cNvPr id="7" name="Text Placeholder 6">
            <a:extLst>
              <a:ext uri="{FF2B5EF4-FFF2-40B4-BE49-F238E27FC236}">
                <a16:creationId xmlns:a16="http://schemas.microsoft.com/office/drawing/2014/main" id="{28032ADF-1EA2-4229-5518-C7AF20370E1F}"/>
              </a:ext>
            </a:extLst>
          </p:cNvPr>
          <p:cNvSpPr>
            <a:spLocks noGrp="1"/>
          </p:cNvSpPr>
          <p:nvPr>
            <p:ph type="body" sz="quarter" idx="17"/>
          </p:nvPr>
        </p:nvSpPr>
        <p:spPr/>
        <p:txBody>
          <a:bodyPr/>
          <a:lstStyle/>
          <a:p>
            <a:r>
              <a:rPr lang="en-US" sz="3200" dirty="0"/>
              <a:t>44%</a:t>
            </a:r>
          </a:p>
        </p:txBody>
      </p:sp>
      <p:sp>
        <p:nvSpPr>
          <p:cNvPr id="8" name="Text Placeholder 7">
            <a:extLst>
              <a:ext uri="{FF2B5EF4-FFF2-40B4-BE49-F238E27FC236}">
                <a16:creationId xmlns:a16="http://schemas.microsoft.com/office/drawing/2014/main" id="{94D55837-DF94-E110-C0E3-9727EA2C98A6}"/>
              </a:ext>
            </a:extLst>
          </p:cNvPr>
          <p:cNvSpPr>
            <a:spLocks noGrp="1"/>
          </p:cNvSpPr>
          <p:nvPr>
            <p:ph type="body" sz="quarter" idx="18"/>
          </p:nvPr>
        </p:nvSpPr>
        <p:spPr/>
        <p:txBody>
          <a:bodyPr/>
          <a:lstStyle/>
          <a:p>
            <a:r>
              <a:rPr lang="en-US" sz="3200" dirty="0"/>
              <a:t>79%</a:t>
            </a:r>
          </a:p>
        </p:txBody>
      </p:sp>
      <p:sp>
        <p:nvSpPr>
          <p:cNvPr id="9" name="Text Placeholder 8">
            <a:extLst>
              <a:ext uri="{FF2B5EF4-FFF2-40B4-BE49-F238E27FC236}">
                <a16:creationId xmlns:a16="http://schemas.microsoft.com/office/drawing/2014/main" id="{D90E98CB-D9E6-AFE1-3038-EF4BB40E01AE}"/>
              </a:ext>
            </a:extLst>
          </p:cNvPr>
          <p:cNvSpPr>
            <a:spLocks noGrp="1"/>
          </p:cNvSpPr>
          <p:nvPr>
            <p:ph type="body" sz="quarter" idx="19"/>
          </p:nvPr>
        </p:nvSpPr>
        <p:spPr/>
        <p:txBody>
          <a:bodyPr/>
          <a:lstStyle/>
          <a:p>
            <a:r>
              <a:rPr lang="en-US" sz="3200" dirty="0"/>
              <a:t>56%</a:t>
            </a:r>
          </a:p>
        </p:txBody>
      </p:sp>
      <p:sp>
        <p:nvSpPr>
          <p:cNvPr id="10" name="Text Placeholder 9">
            <a:extLst>
              <a:ext uri="{FF2B5EF4-FFF2-40B4-BE49-F238E27FC236}">
                <a16:creationId xmlns:a16="http://schemas.microsoft.com/office/drawing/2014/main" id="{C6163C84-BE74-4078-E939-D45A548DE66C}"/>
              </a:ext>
            </a:extLst>
          </p:cNvPr>
          <p:cNvSpPr>
            <a:spLocks noGrp="1"/>
          </p:cNvSpPr>
          <p:nvPr>
            <p:ph type="body" sz="quarter" idx="20"/>
          </p:nvPr>
        </p:nvSpPr>
        <p:spPr/>
        <p:txBody>
          <a:bodyPr/>
          <a:lstStyle/>
          <a:p>
            <a:r>
              <a:rPr lang="en-US" sz="3200" dirty="0"/>
              <a:t>44%</a:t>
            </a:r>
          </a:p>
        </p:txBody>
      </p:sp>
      <p:sp>
        <p:nvSpPr>
          <p:cNvPr id="11" name="Text Placeholder 10">
            <a:extLst>
              <a:ext uri="{FF2B5EF4-FFF2-40B4-BE49-F238E27FC236}">
                <a16:creationId xmlns:a16="http://schemas.microsoft.com/office/drawing/2014/main" id="{1CAC4923-0E0A-7F85-0AD1-8CCB6F30CFFF}"/>
              </a:ext>
            </a:extLst>
          </p:cNvPr>
          <p:cNvSpPr>
            <a:spLocks noGrp="1"/>
          </p:cNvSpPr>
          <p:nvPr>
            <p:ph type="body" sz="quarter" idx="21"/>
          </p:nvPr>
        </p:nvSpPr>
        <p:spPr/>
        <p:txBody>
          <a:bodyPr/>
          <a:lstStyle/>
          <a:p>
            <a:r>
              <a:rPr lang="en-US" sz="3200" dirty="0"/>
              <a:t>67%</a:t>
            </a:r>
          </a:p>
        </p:txBody>
      </p:sp>
      <p:sp>
        <p:nvSpPr>
          <p:cNvPr id="14" name="TextBox 13">
            <a:extLst>
              <a:ext uri="{FF2B5EF4-FFF2-40B4-BE49-F238E27FC236}">
                <a16:creationId xmlns:a16="http://schemas.microsoft.com/office/drawing/2014/main" id="{A8911B03-751B-1646-1F99-E01C6EBD6E80}"/>
              </a:ext>
            </a:extLst>
          </p:cNvPr>
          <p:cNvSpPr txBox="1"/>
          <p:nvPr/>
        </p:nvSpPr>
        <p:spPr>
          <a:xfrm>
            <a:off x="4348613" y="1707697"/>
            <a:ext cx="2352375" cy="369332"/>
          </a:xfrm>
          <a:prstGeom prst="rect">
            <a:avLst/>
          </a:prstGeom>
          <a:noFill/>
        </p:spPr>
        <p:txBody>
          <a:bodyPr wrap="none" rtlCol="0">
            <a:spAutoFit/>
          </a:bodyPr>
          <a:lstStyle/>
          <a:p>
            <a:r>
              <a:rPr lang="en-US" dirty="0"/>
              <a:t>Number of responses</a:t>
            </a:r>
          </a:p>
        </p:txBody>
      </p:sp>
      <p:sp>
        <p:nvSpPr>
          <p:cNvPr id="15" name="TextBox 14">
            <a:extLst>
              <a:ext uri="{FF2B5EF4-FFF2-40B4-BE49-F238E27FC236}">
                <a16:creationId xmlns:a16="http://schemas.microsoft.com/office/drawing/2014/main" id="{6F041774-6F31-B0B8-DD15-15A0C533A674}"/>
              </a:ext>
            </a:extLst>
          </p:cNvPr>
          <p:cNvSpPr txBox="1"/>
          <p:nvPr/>
        </p:nvSpPr>
        <p:spPr>
          <a:xfrm>
            <a:off x="6856014" y="1702606"/>
            <a:ext cx="2204706" cy="369332"/>
          </a:xfrm>
          <a:prstGeom prst="rect">
            <a:avLst/>
          </a:prstGeom>
          <a:noFill/>
        </p:spPr>
        <p:txBody>
          <a:bodyPr wrap="none" rtlCol="0">
            <a:spAutoFit/>
          </a:bodyPr>
          <a:lstStyle/>
          <a:p>
            <a:r>
              <a:rPr lang="en-US" dirty="0"/>
              <a:t>Use a mobile phone</a:t>
            </a:r>
          </a:p>
        </p:txBody>
      </p:sp>
      <p:sp>
        <p:nvSpPr>
          <p:cNvPr id="16" name="TextBox 15">
            <a:extLst>
              <a:ext uri="{FF2B5EF4-FFF2-40B4-BE49-F238E27FC236}">
                <a16:creationId xmlns:a16="http://schemas.microsoft.com/office/drawing/2014/main" id="{CEE5B55E-C6A2-CE06-7BED-89F26844E186}"/>
              </a:ext>
            </a:extLst>
          </p:cNvPr>
          <p:cNvSpPr txBox="1"/>
          <p:nvPr/>
        </p:nvSpPr>
        <p:spPr>
          <a:xfrm>
            <a:off x="9393630" y="1697256"/>
            <a:ext cx="1867178" cy="646331"/>
          </a:xfrm>
          <a:prstGeom prst="rect">
            <a:avLst/>
          </a:prstGeom>
          <a:noFill/>
        </p:spPr>
        <p:txBody>
          <a:bodyPr wrap="none" rtlCol="0">
            <a:spAutoFit/>
          </a:bodyPr>
          <a:lstStyle/>
          <a:p>
            <a:r>
              <a:rPr lang="en-US" dirty="0"/>
              <a:t>Use the Hub for </a:t>
            </a:r>
          </a:p>
          <a:p>
            <a:r>
              <a:rPr lang="en-US" dirty="0"/>
              <a:t>reviews</a:t>
            </a:r>
          </a:p>
        </p:txBody>
      </p:sp>
      <p:sp>
        <p:nvSpPr>
          <p:cNvPr id="17" name="TextBox 16">
            <a:extLst>
              <a:ext uri="{FF2B5EF4-FFF2-40B4-BE49-F238E27FC236}">
                <a16:creationId xmlns:a16="http://schemas.microsoft.com/office/drawing/2014/main" id="{D8E022DB-AF35-837C-AEC2-4F23965A7B9F}"/>
              </a:ext>
            </a:extLst>
          </p:cNvPr>
          <p:cNvSpPr txBox="1"/>
          <p:nvPr/>
        </p:nvSpPr>
        <p:spPr>
          <a:xfrm>
            <a:off x="4348613" y="3570055"/>
            <a:ext cx="2089098" cy="646331"/>
          </a:xfrm>
          <a:prstGeom prst="rect">
            <a:avLst/>
          </a:prstGeom>
          <a:noFill/>
        </p:spPr>
        <p:txBody>
          <a:bodyPr wrap="none" rtlCol="0">
            <a:spAutoFit/>
          </a:bodyPr>
          <a:lstStyle/>
          <a:p>
            <a:r>
              <a:rPr lang="en-US" dirty="0"/>
              <a:t>Have a positive or </a:t>
            </a:r>
          </a:p>
          <a:p>
            <a:r>
              <a:rPr lang="en-US" dirty="0"/>
              <a:t>neutral experience</a:t>
            </a:r>
          </a:p>
        </p:txBody>
      </p:sp>
      <p:sp>
        <p:nvSpPr>
          <p:cNvPr id="18" name="TextBox 17">
            <a:extLst>
              <a:ext uri="{FF2B5EF4-FFF2-40B4-BE49-F238E27FC236}">
                <a16:creationId xmlns:a16="http://schemas.microsoft.com/office/drawing/2014/main" id="{FD3B0A91-F492-5CF0-B8DE-B13EB4AC9CEE}"/>
              </a:ext>
            </a:extLst>
          </p:cNvPr>
          <p:cNvSpPr txBox="1"/>
          <p:nvPr/>
        </p:nvSpPr>
        <p:spPr>
          <a:xfrm>
            <a:off x="6856014" y="3570054"/>
            <a:ext cx="1827360" cy="646331"/>
          </a:xfrm>
          <a:prstGeom prst="rect">
            <a:avLst/>
          </a:prstGeom>
          <a:noFill/>
        </p:spPr>
        <p:txBody>
          <a:bodyPr wrap="none" rtlCol="0">
            <a:spAutoFit/>
          </a:bodyPr>
          <a:lstStyle/>
          <a:p>
            <a:r>
              <a:rPr lang="en-US" dirty="0"/>
              <a:t>Have a negative</a:t>
            </a:r>
          </a:p>
          <a:p>
            <a:r>
              <a:rPr lang="en-US" dirty="0"/>
              <a:t>experience</a:t>
            </a:r>
          </a:p>
        </p:txBody>
      </p:sp>
      <p:sp>
        <p:nvSpPr>
          <p:cNvPr id="19" name="TextBox 18">
            <a:extLst>
              <a:ext uri="{FF2B5EF4-FFF2-40B4-BE49-F238E27FC236}">
                <a16:creationId xmlns:a16="http://schemas.microsoft.com/office/drawing/2014/main" id="{D787DBC3-A3AE-F7D4-C270-C482F25A020A}"/>
              </a:ext>
            </a:extLst>
          </p:cNvPr>
          <p:cNvSpPr txBox="1"/>
          <p:nvPr/>
        </p:nvSpPr>
        <p:spPr>
          <a:xfrm>
            <a:off x="9393629" y="3569231"/>
            <a:ext cx="1986891" cy="646331"/>
          </a:xfrm>
          <a:prstGeom prst="rect">
            <a:avLst/>
          </a:prstGeom>
          <a:noFill/>
        </p:spPr>
        <p:txBody>
          <a:bodyPr wrap="none" rtlCol="0">
            <a:spAutoFit/>
          </a:bodyPr>
          <a:lstStyle/>
          <a:p>
            <a:r>
              <a:rPr lang="en-US" dirty="0"/>
              <a:t>Don’t know from </a:t>
            </a:r>
          </a:p>
          <a:p>
            <a:r>
              <a:rPr lang="en-US" dirty="0"/>
              <a:t>where to get help</a:t>
            </a:r>
          </a:p>
        </p:txBody>
      </p:sp>
      <p:grpSp>
        <p:nvGrpSpPr>
          <p:cNvPr id="20" name="Graphic 8">
            <a:extLst>
              <a:ext uri="{FF2B5EF4-FFF2-40B4-BE49-F238E27FC236}">
                <a16:creationId xmlns:a16="http://schemas.microsoft.com/office/drawing/2014/main" id="{461E3C0E-464A-B7DD-8D09-403D77A29452}"/>
              </a:ext>
            </a:extLst>
          </p:cNvPr>
          <p:cNvGrpSpPr/>
          <p:nvPr/>
        </p:nvGrpSpPr>
        <p:grpSpPr>
          <a:xfrm>
            <a:off x="1426370" y="2226943"/>
            <a:ext cx="1670048" cy="2424104"/>
            <a:chOff x="3524518" y="4904559"/>
            <a:chExt cx="502046" cy="728729"/>
          </a:xfrm>
          <a:solidFill>
            <a:schemeClr val="accent2"/>
          </a:solidFill>
        </p:grpSpPr>
        <p:sp>
          <p:nvSpPr>
            <p:cNvPr id="21" name="Freeform: Shape 114">
              <a:extLst>
                <a:ext uri="{FF2B5EF4-FFF2-40B4-BE49-F238E27FC236}">
                  <a16:creationId xmlns:a16="http://schemas.microsoft.com/office/drawing/2014/main" id="{9C8D13D7-C911-2358-53C2-4321C168E2A6}"/>
                </a:ext>
              </a:extLst>
            </p:cNvPr>
            <p:cNvSpPr/>
            <p:nvPr/>
          </p:nvSpPr>
          <p:spPr>
            <a:xfrm>
              <a:off x="3746779" y="5211764"/>
              <a:ext cx="187955" cy="31462"/>
            </a:xfrm>
            <a:custGeom>
              <a:avLst/>
              <a:gdLst>
                <a:gd name="connsiteX0" fmla="*/ 172224 w 187955"/>
                <a:gd name="connsiteY0" fmla="*/ 0 h 31462"/>
                <a:gd name="connsiteX1" fmla="*/ 15731 w 187955"/>
                <a:gd name="connsiteY1" fmla="*/ 0 h 31462"/>
                <a:gd name="connsiteX2" fmla="*/ 0 w 187955"/>
                <a:gd name="connsiteY2" fmla="*/ 15731 h 31462"/>
                <a:gd name="connsiteX3" fmla="*/ 15731 w 187955"/>
                <a:gd name="connsiteY3" fmla="*/ 31463 h 31462"/>
                <a:gd name="connsiteX4" fmla="*/ 172224 w 187955"/>
                <a:gd name="connsiteY4" fmla="*/ 31463 h 31462"/>
                <a:gd name="connsiteX5" fmla="*/ 187955 w 187955"/>
                <a:gd name="connsiteY5" fmla="*/ 15731 h 31462"/>
                <a:gd name="connsiteX6" fmla="*/ 172224 w 187955"/>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955" h="31462">
                  <a:moveTo>
                    <a:pt x="172224" y="0"/>
                  </a:moveTo>
                  <a:lnTo>
                    <a:pt x="15731" y="0"/>
                  </a:lnTo>
                  <a:cubicBezTo>
                    <a:pt x="7044" y="0"/>
                    <a:pt x="0" y="7044"/>
                    <a:pt x="0" y="15731"/>
                  </a:cubicBezTo>
                  <a:cubicBezTo>
                    <a:pt x="0" y="24418"/>
                    <a:pt x="7044" y="31463"/>
                    <a:pt x="15731" y="31463"/>
                  </a:cubicBezTo>
                  <a:lnTo>
                    <a:pt x="172224" y="31463"/>
                  </a:lnTo>
                  <a:cubicBezTo>
                    <a:pt x="180911" y="31463"/>
                    <a:pt x="187955" y="24418"/>
                    <a:pt x="187955" y="15731"/>
                  </a:cubicBezTo>
                  <a:cubicBezTo>
                    <a:pt x="187955" y="7044"/>
                    <a:pt x="180911" y="0"/>
                    <a:pt x="172224" y="0"/>
                  </a:cubicBezTo>
                  <a:close/>
                </a:path>
              </a:pathLst>
            </a:custGeom>
            <a:grpFill/>
            <a:ln w="3155" cap="flat">
              <a:noFill/>
              <a:prstDash val="solid"/>
              <a:miter/>
            </a:ln>
          </p:spPr>
          <p:txBody>
            <a:bodyPr rtlCol="0" anchor="ctr"/>
            <a:lstStyle/>
            <a:p>
              <a:endParaRPr lang="en-GB"/>
            </a:p>
          </p:txBody>
        </p:sp>
        <p:sp>
          <p:nvSpPr>
            <p:cNvPr id="22" name="Freeform: Shape 115">
              <a:extLst>
                <a:ext uri="{FF2B5EF4-FFF2-40B4-BE49-F238E27FC236}">
                  <a16:creationId xmlns:a16="http://schemas.microsoft.com/office/drawing/2014/main" id="{2129DA5B-C385-6002-6E2B-6E478403E7D8}"/>
                </a:ext>
              </a:extLst>
            </p:cNvPr>
            <p:cNvSpPr/>
            <p:nvPr/>
          </p:nvSpPr>
          <p:spPr>
            <a:xfrm>
              <a:off x="3746779" y="5353915"/>
              <a:ext cx="187955" cy="31462"/>
            </a:xfrm>
            <a:custGeom>
              <a:avLst/>
              <a:gdLst>
                <a:gd name="connsiteX0" fmla="*/ 172224 w 187955"/>
                <a:gd name="connsiteY0" fmla="*/ 0 h 31462"/>
                <a:gd name="connsiteX1" fmla="*/ 15731 w 187955"/>
                <a:gd name="connsiteY1" fmla="*/ 0 h 31462"/>
                <a:gd name="connsiteX2" fmla="*/ 0 w 187955"/>
                <a:gd name="connsiteY2" fmla="*/ 15731 h 31462"/>
                <a:gd name="connsiteX3" fmla="*/ 15731 w 187955"/>
                <a:gd name="connsiteY3" fmla="*/ 31463 h 31462"/>
                <a:gd name="connsiteX4" fmla="*/ 172224 w 187955"/>
                <a:gd name="connsiteY4" fmla="*/ 31463 h 31462"/>
                <a:gd name="connsiteX5" fmla="*/ 187955 w 187955"/>
                <a:gd name="connsiteY5" fmla="*/ 15731 h 31462"/>
                <a:gd name="connsiteX6" fmla="*/ 172224 w 187955"/>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955" h="31462">
                  <a:moveTo>
                    <a:pt x="172224" y="0"/>
                  </a:moveTo>
                  <a:lnTo>
                    <a:pt x="15731" y="0"/>
                  </a:lnTo>
                  <a:cubicBezTo>
                    <a:pt x="7044" y="0"/>
                    <a:pt x="0" y="7044"/>
                    <a:pt x="0" y="15731"/>
                  </a:cubicBezTo>
                  <a:cubicBezTo>
                    <a:pt x="0" y="24418"/>
                    <a:pt x="7044" y="31463"/>
                    <a:pt x="15731" y="31463"/>
                  </a:cubicBezTo>
                  <a:lnTo>
                    <a:pt x="172224" y="31463"/>
                  </a:lnTo>
                  <a:cubicBezTo>
                    <a:pt x="180911" y="31463"/>
                    <a:pt x="187955" y="24418"/>
                    <a:pt x="187955" y="15731"/>
                  </a:cubicBezTo>
                  <a:cubicBezTo>
                    <a:pt x="187955" y="7044"/>
                    <a:pt x="180911" y="0"/>
                    <a:pt x="172224" y="0"/>
                  </a:cubicBezTo>
                  <a:close/>
                </a:path>
              </a:pathLst>
            </a:custGeom>
            <a:grpFill/>
            <a:ln w="3155" cap="flat">
              <a:noFill/>
              <a:prstDash val="solid"/>
              <a:miter/>
            </a:ln>
          </p:spPr>
          <p:txBody>
            <a:bodyPr rtlCol="0" anchor="ctr"/>
            <a:lstStyle/>
            <a:p>
              <a:endParaRPr lang="en-GB"/>
            </a:p>
          </p:txBody>
        </p:sp>
        <p:sp>
          <p:nvSpPr>
            <p:cNvPr id="23" name="Freeform: Shape 116">
              <a:extLst>
                <a:ext uri="{FF2B5EF4-FFF2-40B4-BE49-F238E27FC236}">
                  <a16:creationId xmlns:a16="http://schemas.microsoft.com/office/drawing/2014/main" id="{E0FC87E9-CD82-9F56-302A-C524ACC34CB8}"/>
                </a:ext>
              </a:extLst>
            </p:cNvPr>
            <p:cNvSpPr/>
            <p:nvPr/>
          </p:nvSpPr>
          <p:spPr>
            <a:xfrm>
              <a:off x="3746779" y="5492907"/>
              <a:ext cx="187955" cy="31462"/>
            </a:xfrm>
            <a:custGeom>
              <a:avLst/>
              <a:gdLst>
                <a:gd name="connsiteX0" fmla="*/ 172224 w 187955"/>
                <a:gd name="connsiteY0" fmla="*/ 0 h 31462"/>
                <a:gd name="connsiteX1" fmla="*/ 15731 w 187955"/>
                <a:gd name="connsiteY1" fmla="*/ 0 h 31462"/>
                <a:gd name="connsiteX2" fmla="*/ 0 w 187955"/>
                <a:gd name="connsiteY2" fmla="*/ 15731 h 31462"/>
                <a:gd name="connsiteX3" fmla="*/ 15731 w 187955"/>
                <a:gd name="connsiteY3" fmla="*/ 31463 h 31462"/>
                <a:gd name="connsiteX4" fmla="*/ 172224 w 187955"/>
                <a:gd name="connsiteY4" fmla="*/ 31463 h 31462"/>
                <a:gd name="connsiteX5" fmla="*/ 187955 w 187955"/>
                <a:gd name="connsiteY5" fmla="*/ 15731 h 31462"/>
                <a:gd name="connsiteX6" fmla="*/ 172224 w 187955"/>
                <a:gd name="connsiteY6" fmla="*/ 0 h 3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955" h="31462">
                  <a:moveTo>
                    <a:pt x="172224" y="0"/>
                  </a:moveTo>
                  <a:lnTo>
                    <a:pt x="15731" y="0"/>
                  </a:lnTo>
                  <a:cubicBezTo>
                    <a:pt x="7044" y="0"/>
                    <a:pt x="0" y="7044"/>
                    <a:pt x="0" y="15731"/>
                  </a:cubicBezTo>
                  <a:cubicBezTo>
                    <a:pt x="0" y="24418"/>
                    <a:pt x="7044" y="31463"/>
                    <a:pt x="15731" y="31463"/>
                  </a:cubicBezTo>
                  <a:lnTo>
                    <a:pt x="172224" y="31463"/>
                  </a:lnTo>
                  <a:cubicBezTo>
                    <a:pt x="180911" y="31463"/>
                    <a:pt x="187955" y="24418"/>
                    <a:pt x="187955" y="15731"/>
                  </a:cubicBezTo>
                  <a:cubicBezTo>
                    <a:pt x="187955" y="7044"/>
                    <a:pt x="180911" y="0"/>
                    <a:pt x="172224" y="0"/>
                  </a:cubicBezTo>
                  <a:close/>
                </a:path>
              </a:pathLst>
            </a:custGeom>
            <a:grpFill/>
            <a:ln w="3155" cap="flat">
              <a:noFill/>
              <a:prstDash val="solid"/>
              <a:miter/>
            </a:ln>
          </p:spPr>
          <p:txBody>
            <a:bodyPr rtlCol="0" anchor="ctr"/>
            <a:lstStyle/>
            <a:p>
              <a:endParaRPr lang="en-GB"/>
            </a:p>
          </p:txBody>
        </p:sp>
        <p:sp>
          <p:nvSpPr>
            <p:cNvPr id="24" name="Freeform: Shape 117">
              <a:extLst>
                <a:ext uri="{FF2B5EF4-FFF2-40B4-BE49-F238E27FC236}">
                  <a16:creationId xmlns:a16="http://schemas.microsoft.com/office/drawing/2014/main" id="{4E0D475E-633D-A54B-AE8E-48FDC16C2E45}"/>
                </a:ext>
              </a:extLst>
            </p:cNvPr>
            <p:cNvSpPr/>
            <p:nvPr/>
          </p:nvSpPr>
          <p:spPr>
            <a:xfrm>
              <a:off x="3524518" y="4904559"/>
              <a:ext cx="502046" cy="728729"/>
            </a:xfrm>
            <a:custGeom>
              <a:avLst/>
              <a:gdLst>
                <a:gd name="connsiteX0" fmla="*/ 473679 w 502046"/>
                <a:gd name="connsiteY0" fmla="*/ 108856 h 728729"/>
                <a:gd name="connsiteX1" fmla="*/ 402256 w 502046"/>
                <a:gd name="connsiteY1" fmla="*/ 108856 h 728729"/>
                <a:gd name="connsiteX2" fmla="*/ 402256 w 502046"/>
                <a:gd name="connsiteY2" fmla="*/ 103423 h 728729"/>
                <a:gd name="connsiteX3" fmla="*/ 358000 w 502046"/>
                <a:gd name="connsiteY3" fmla="*/ 59166 h 728729"/>
                <a:gd name="connsiteX4" fmla="*/ 348049 w 502046"/>
                <a:gd name="connsiteY4" fmla="*/ 59166 h 728729"/>
                <a:gd name="connsiteX5" fmla="*/ 348049 w 502046"/>
                <a:gd name="connsiteY5" fmla="*/ 44256 h 728729"/>
                <a:gd name="connsiteX6" fmla="*/ 303793 w 502046"/>
                <a:gd name="connsiteY6" fmla="*/ 0 h 728729"/>
                <a:gd name="connsiteX7" fmla="*/ 198822 w 502046"/>
                <a:gd name="connsiteY7" fmla="*/ 0 h 728729"/>
                <a:gd name="connsiteX8" fmla="*/ 154566 w 502046"/>
                <a:gd name="connsiteY8" fmla="*/ 44256 h 728729"/>
                <a:gd name="connsiteX9" fmla="*/ 154566 w 502046"/>
                <a:gd name="connsiteY9" fmla="*/ 59166 h 728729"/>
                <a:gd name="connsiteX10" fmla="*/ 144615 w 502046"/>
                <a:gd name="connsiteY10" fmla="*/ 59166 h 728729"/>
                <a:gd name="connsiteX11" fmla="*/ 100359 w 502046"/>
                <a:gd name="connsiteY11" fmla="*/ 103423 h 728729"/>
                <a:gd name="connsiteX12" fmla="*/ 100359 w 502046"/>
                <a:gd name="connsiteY12" fmla="*/ 108856 h 728729"/>
                <a:gd name="connsiteX13" fmla="*/ 28367 w 502046"/>
                <a:gd name="connsiteY13" fmla="*/ 108856 h 728729"/>
                <a:gd name="connsiteX14" fmla="*/ 0 w 502046"/>
                <a:gd name="connsiteY14" fmla="*/ 137223 h 728729"/>
                <a:gd name="connsiteX15" fmla="*/ 0 w 502046"/>
                <a:gd name="connsiteY15" fmla="*/ 700362 h 728729"/>
                <a:gd name="connsiteX16" fmla="*/ 28367 w 502046"/>
                <a:gd name="connsiteY16" fmla="*/ 728730 h 728729"/>
                <a:gd name="connsiteX17" fmla="*/ 473679 w 502046"/>
                <a:gd name="connsiteY17" fmla="*/ 728730 h 728729"/>
                <a:gd name="connsiteX18" fmla="*/ 502046 w 502046"/>
                <a:gd name="connsiteY18" fmla="*/ 700362 h 728729"/>
                <a:gd name="connsiteX19" fmla="*/ 502046 w 502046"/>
                <a:gd name="connsiteY19" fmla="*/ 137223 h 728729"/>
                <a:gd name="connsiteX20" fmla="*/ 473679 w 502046"/>
                <a:gd name="connsiteY20" fmla="*/ 108856 h 728729"/>
                <a:gd name="connsiteX21" fmla="*/ 131885 w 502046"/>
                <a:gd name="connsiteY21" fmla="*/ 103423 h 728729"/>
                <a:gd name="connsiteX22" fmla="*/ 144647 w 502046"/>
                <a:gd name="connsiteY22" fmla="*/ 90661 h 728729"/>
                <a:gd name="connsiteX23" fmla="*/ 170329 w 502046"/>
                <a:gd name="connsiteY23" fmla="*/ 90661 h 728729"/>
                <a:gd name="connsiteX24" fmla="*/ 186060 w 502046"/>
                <a:gd name="connsiteY24" fmla="*/ 74929 h 728729"/>
                <a:gd name="connsiteX25" fmla="*/ 186060 w 502046"/>
                <a:gd name="connsiteY25" fmla="*/ 44288 h 728729"/>
                <a:gd name="connsiteX26" fmla="*/ 198822 w 502046"/>
                <a:gd name="connsiteY26" fmla="*/ 31526 h 728729"/>
                <a:gd name="connsiteX27" fmla="*/ 303793 w 502046"/>
                <a:gd name="connsiteY27" fmla="*/ 31526 h 728729"/>
                <a:gd name="connsiteX28" fmla="*/ 316555 w 502046"/>
                <a:gd name="connsiteY28" fmla="*/ 44288 h 728729"/>
                <a:gd name="connsiteX29" fmla="*/ 316555 w 502046"/>
                <a:gd name="connsiteY29" fmla="*/ 74929 h 728729"/>
                <a:gd name="connsiteX30" fmla="*/ 332286 w 502046"/>
                <a:gd name="connsiteY30" fmla="*/ 90661 h 728729"/>
                <a:gd name="connsiteX31" fmla="*/ 357968 w 502046"/>
                <a:gd name="connsiteY31" fmla="*/ 90661 h 728729"/>
                <a:gd name="connsiteX32" fmla="*/ 370730 w 502046"/>
                <a:gd name="connsiteY32" fmla="*/ 103423 h 728729"/>
                <a:gd name="connsiteX33" fmla="*/ 370730 w 502046"/>
                <a:gd name="connsiteY33" fmla="*/ 170297 h 728729"/>
                <a:gd name="connsiteX34" fmla="*/ 131885 w 502046"/>
                <a:gd name="connsiteY34" fmla="*/ 170297 h 728729"/>
                <a:gd name="connsiteX35" fmla="*/ 131885 w 502046"/>
                <a:gd name="connsiteY35" fmla="*/ 103423 h 728729"/>
                <a:gd name="connsiteX36" fmla="*/ 470583 w 502046"/>
                <a:gd name="connsiteY36" fmla="*/ 697267 h 728729"/>
                <a:gd name="connsiteX37" fmla="*/ 31526 w 502046"/>
                <a:gd name="connsiteY37" fmla="*/ 697267 h 728729"/>
                <a:gd name="connsiteX38" fmla="*/ 31526 w 502046"/>
                <a:gd name="connsiteY38" fmla="*/ 140351 h 728729"/>
                <a:gd name="connsiteX39" fmla="*/ 100422 w 502046"/>
                <a:gd name="connsiteY39" fmla="*/ 140351 h 728729"/>
                <a:gd name="connsiteX40" fmla="*/ 100422 w 502046"/>
                <a:gd name="connsiteY40" fmla="*/ 186060 h 728729"/>
                <a:gd name="connsiteX41" fmla="*/ 116153 w 502046"/>
                <a:gd name="connsiteY41" fmla="*/ 201791 h 728729"/>
                <a:gd name="connsiteX42" fmla="*/ 386525 w 502046"/>
                <a:gd name="connsiteY42" fmla="*/ 201791 h 728729"/>
                <a:gd name="connsiteX43" fmla="*/ 402256 w 502046"/>
                <a:gd name="connsiteY43" fmla="*/ 186060 h 728729"/>
                <a:gd name="connsiteX44" fmla="*/ 402256 w 502046"/>
                <a:gd name="connsiteY44" fmla="*/ 140351 h 728729"/>
                <a:gd name="connsiteX45" fmla="*/ 470583 w 502046"/>
                <a:gd name="connsiteY45" fmla="*/ 140351 h 728729"/>
                <a:gd name="connsiteX46" fmla="*/ 470583 w 502046"/>
                <a:gd name="connsiteY46" fmla="*/ 697267 h 7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2046" h="728729">
                  <a:moveTo>
                    <a:pt x="473679" y="108856"/>
                  </a:moveTo>
                  <a:lnTo>
                    <a:pt x="402256" y="108856"/>
                  </a:lnTo>
                  <a:lnTo>
                    <a:pt x="402256" y="103423"/>
                  </a:lnTo>
                  <a:cubicBezTo>
                    <a:pt x="402256" y="79036"/>
                    <a:pt x="382418" y="59166"/>
                    <a:pt x="358000" y="59166"/>
                  </a:cubicBezTo>
                  <a:lnTo>
                    <a:pt x="348049" y="59166"/>
                  </a:lnTo>
                  <a:lnTo>
                    <a:pt x="348049" y="44256"/>
                  </a:lnTo>
                  <a:cubicBezTo>
                    <a:pt x="348049" y="19870"/>
                    <a:pt x="328211" y="0"/>
                    <a:pt x="303793" y="0"/>
                  </a:cubicBezTo>
                  <a:lnTo>
                    <a:pt x="198822" y="0"/>
                  </a:lnTo>
                  <a:cubicBezTo>
                    <a:pt x="174435" y="0"/>
                    <a:pt x="154566" y="19838"/>
                    <a:pt x="154566" y="44256"/>
                  </a:cubicBezTo>
                  <a:lnTo>
                    <a:pt x="154566" y="59166"/>
                  </a:lnTo>
                  <a:lnTo>
                    <a:pt x="144615" y="59166"/>
                  </a:lnTo>
                  <a:cubicBezTo>
                    <a:pt x="120228" y="59166"/>
                    <a:pt x="100359" y="79004"/>
                    <a:pt x="100359" y="103423"/>
                  </a:cubicBezTo>
                  <a:lnTo>
                    <a:pt x="100359" y="108856"/>
                  </a:lnTo>
                  <a:lnTo>
                    <a:pt x="28367" y="108856"/>
                  </a:lnTo>
                  <a:cubicBezTo>
                    <a:pt x="12730" y="108856"/>
                    <a:pt x="0" y="121587"/>
                    <a:pt x="0" y="137223"/>
                  </a:cubicBezTo>
                  <a:lnTo>
                    <a:pt x="0" y="700362"/>
                  </a:lnTo>
                  <a:cubicBezTo>
                    <a:pt x="0" y="715999"/>
                    <a:pt x="12730" y="728730"/>
                    <a:pt x="28367" y="728730"/>
                  </a:cubicBezTo>
                  <a:lnTo>
                    <a:pt x="473679" y="728730"/>
                  </a:lnTo>
                  <a:cubicBezTo>
                    <a:pt x="489316" y="728730"/>
                    <a:pt x="502046" y="715999"/>
                    <a:pt x="502046" y="700362"/>
                  </a:cubicBezTo>
                  <a:lnTo>
                    <a:pt x="502046" y="137223"/>
                  </a:lnTo>
                  <a:cubicBezTo>
                    <a:pt x="502046" y="121587"/>
                    <a:pt x="489316" y="108856"/>
                    <a:pt x="473679" y="108856"/>
                  </a:cubicBezTo>
                  <a:close/>
                  <a:moveTo>
                    <a:pt x="131885" y="103423"/>
                  </a:moveTo>
                  <a:cubicBezTo>
                    <a:pt x="131885" y="96378"/>
                    <a:pt x="137602" y="90661"/>
                    <a:pt x="144647" y="90661"/>
                  </a:cubicBezTo>
                  <a:lnTo>
                    <a:pt x="170329" y="90661"/>
                  </a:lnTo>
                  <a:cubicBezTo>
                    <a:pt x="179016" y="90661"/>
                    <a:pt x="186060" y="83616"/>
                    <a:pt x="186060" y="74929"/>
                  </a:cubicBezTo>
                  <a:lnTo>
                    <a:pt x="186060" y="44288"/>
                  </a:lnTo>
                  <a:cubicBezTo>
                    <a:pt x="186060" y="37244"/>
                    <a:pt x="191778" y="31526"/>
                    <a:pt x="198822" y="31526"/>
                  </a:cubicBezTo>
                  <a:lnTo>
                    <a:pt x="303793" y="31526"/>
                  </a:lnTo>
                  <a:cubicBezTo>
                    <a:pt x="310837" y="31526"/>
                    <a:pt x="316555" y="37244"/>
                    <a:pt x="316555" y="44288"/>
                  </a:cubicBezTo>
                  <a:lnTo>
                    <a:pt x="316555" y="74929"/>
                  </a:lnTo>
                  <a:cubicBezTo>
                    <a:pt x="316555" y="83616"/>
                    <a:pt x="323599" y="90661"/>
                    <a:pt x="332286" y="90661"/>
                  </a:cubicBezTo>
                  <a:lnTo>
                    <a:pt x="357968" y="90661"/>
                  </a:lnTo>
                  <a:cubicBezTo>
                    <a:pt x="365012" y="90661"/>
                    <a:pt x="370730" y="96378"/>
                    <a:pt x="370730" y="103423"/>
                  </a:cubicBezTo>
                  <a:lnTo>
                    <a:pt x="370730" y="170297"/>
                  </a:lnTo>
                  <a:lnTo>
                    <a:pt x="131885" y="170297"/>
                  </a:lnTo>
                  <a:lnTo>
                    <a:pt x="131885" y="103423"/>
                  </a:lnTo>
                  <a:close/>
                  <a:moveTo>
                    <a:pt x="470583" y="697267"/>
                  </a:moveTo>
                  <a:lnTo>
                    <a:pt x="31526" y="697267"/>
                  </a:lnTo>
                  <a:lnTo>
                    <a:pt x="31526" y="140351"/>
                  </a:lnTo>
                  <a:lnTo>
                    <a:pt x="100422" y="140351"/>
                  </a:lnTo>
                  <a:lnTo>
                    <a:pt x="100422" y="186060"/>
                  </a:lnTo>
                  <a:cubicBezTo>
                    <a:pt x="100422" y="194747"/>
                    <a:pt x="107466" y="201791"/>
                    <a:pt x="116153" y="201791"/>
                  </a:cubicBezTo>
                  <a:lnTo>
                    <a:pt x="386525" y="201791"/>
                  </a:lnTo>
                  <a:cubicBezTo>
                    <a:pt x="395212" y="201791"/>
                    <a:pt x="402256" y="194747"/>
                    <a:pt x="402256" y="186060"/>
                  </a:cubicBezTo>
                  <a:lnTo>
                    <a:pt x="402256" y="140351"/>
                  </a:lnTo>
                  <a:lnTo>
                    <a:pt x="470583" y="140351"/>
                  </a:lnTo>
                  <a:lnTo>
                    <a:pt x="470583" y="697267"/>
                  </a:lnTo>
                  <a:close/>
                </a:path>
              </a:pathLst>
            </a:custGeom>
            <a:grpFill/>
            <a:ln w="3155" cap="flat">
              <a:noFill/>
              <a:prstDash val="solid"/>
              <a:miter/>
            </a:ln>
          </p:spPr>
          <p:txBody>
            <a:bodyPr rtlCol="0" anchor="ctr"/>
            <a:lstStyle/>
            <a:p>
              <a:endParaRPr lang="en-GB"/>
            </a:p>
          </p:txBody>
        </p:sp>
        <p:sp>
          <p:nvSpPr>
            <p:cNvPr id="25" name="Freeform: Shape 118">
              <a:extLst>
                <a:ext uri="{FF2B5EF4-FFF2-40B4-BE49-F238E27FC236}">
                  <a16:creationId xmlns:a16="http://schemas.microsoft.com/office/drawing/2014/main" id="{7CAC4BD1-5F21-9E8B-59CD-F1C622C04C3D}"/>
                </a:ext>
              </a:extLst>
            </p:cNvPr>
            <p:cNvSpPr/>
            <p:nvPr/>
          </p:nvSpPr>
          <p:spPr>
            <a:xfrm>
              <a:off x="3619544" y="5136553"/>
              <a:ext cx="127421" cy="113875"/>
            </a:xfrm>
            <a:custGeom>
              <a:avLst/>
              <a:gdLst>
                <a:gd name="connsiteX0" fmla="*/ 39133 w 127421"/>
                <a:gd name="connsiteY0" fmla="*/ 107937 h 113875"/>
                <a:gd name="connsiteX1" fmla="*/ 51453 w 127421"/>
                <a:gd name="connsiteY1" fmla="*/ 113876 h 113875"/>
                <a:gd name="connsiteX2" fmla="*/ 51769 w 127421"/>
                <a:gd name="connsiteY2" fmla="*/ 113876 h 113875"/>
                <a:gd name="connsiteX3" fmla="*/ 64152 w 127421"/>
                <a:gd name="connsiteY3" fmla="*/ 107432 h 113875"/>
                <a:gd name="connsiteX4" fmla="*/ 124392 w 127421"/>
                <a:gd name="connsiteY4" fmla="*/ 25015 h 113875"/>
                <a:gd name="connsiteX5" fmla="*/ 120981 w 127421"/>
                <a:gd name="connsiteY5" fmla="*/ 3030 h 113875"/>
                <a:gd name="connsiteX6" fmla="*/ 98995 w 127421"/>
                <a:gd name="connsiteY6" fmla="*/ 6441 h 113875"/>
                <a:gd name="connsiteX7" fmla="*/ 50947 w 127421"/>
                <a:gd name="connsiteY7" fmla="*/ 72210 h 113875"/>
                <a:gd name="connsiteX8" fmla="*/ 28045 w 127421"/>
                <a:gd name="connsiteY8" fmla="*/ 43464 h 113875"/>
                <a:gd name="connsiteX9" fmla="*/ 5933 w 127421"/>
                <a:gd name="connsiteY9" fmla="*/ 40968 h 113875"/>
                <a:gd name="connsiteX10" fmla="*/ 3437 w 127421"/>
                <a:gd name="connsiteY10" fmla="*/ 63081 h 113875"/>
                <a:gd name="connsiteX11" fmla="*/ 39196 w 127421"/>
                <a:gd name="connsiteY11" fmla="*/ 107937 h 11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421" h="113875">
                  <a:moveTo>
                    <a:pt x="39133" y="107937"/>
                  </a:moveTo>
                  <a:cubicBezTo>
                    <a:pt x="42134" y="111696"/>
                    <a:pt x="46651" y="113876"/>
                    <a:pt x="51453" y="113876"/>
                  </a:cubicBezTo>
                  <a:cubicBezTo>
                    <a:pt x="51548" y="113876"/>
                    <a:pt x="51674" y="113876"/>
                    <a:pt x="51769" y="113876"/>
                  </a:cubicBezTo>
                  <a:cubicBezTo>
                    <a:pt x="56665" y="113781"/>
                    <a:pt x="61246" y="111380"/>
                    <a:pt x="64152" y="107432"/>
                  </a:cubicBezTo>
                  <a:lnTo>
                    <a:pt x="124392" y="25015"/>
                  </a:lnTo>
                  <a:cubicBezTo>
                    <a:pt x="129510" y="18003"/>
                    <a:pt x="127993" y="8147"/>
                    <a:pt x="120981" y="3030"/>
                  </a:cubicBezTo>
                  <a:cubicBezTo>
                    <a:pt x="113968" y="-2088"/>
                    <a:pt x="104112" y="-572"/>
                    <a:pt x="98995" y="6441"/>
                  </a:cubicBezTo>
                  <a:lnTo>
                    <a:pt x="50947" y="72210"/>
                  </a:lnTo>
                  <a:lnTo>
                    <a:pt x="28045" y="43464"/>
                  </a:lnTo>
                  <a:cubicBezTo>
                    <a:pt x="22644" y="36672"/>
                    <a:pt x="12725" y="35535"/>
                    <a:pt x="5933" y="40968"/>
                  </a:cubicBezTo>
                  <a:cubicBezTo>
                    <a:pt x="-859" y="46370"/>
                    <a:pt x="-1996" y="56289"/>
                    <a:pt x="3437" y="63081"/>
                  </a:cubicBezTo>
                  <a:lnTo>
                    <a:pt x="39196" y="107937"/>
                  </a:lnTo>
                  <a:close/>
                </a:path>
              </a:pathLst>
            </a:custGeom>
            <a:grpFill/>
            <a:ln w="3155" cap="flat">
              <a:noFill/>
              <a:prstDash val="solid"/>
              <a:miter/>
            </a:ln>
          </p:spPr>
          <p:txBody>
            <a:bodyPr rtlCol="0" anchor="ctr"/>
            <a:lstStyle/>
            <a:p>
              <a:endParaRPr lang="en-GB"/>
            </a:p>
          </p:txBody>
        </p:sp>
        <p:sp>
          <p:nvSpPr>
            <p:cNvPr id="26" name="Freeform: Shape 119">
              <a:extLst>
                <a:ext uri="{FF2B5EF4-FFF2-40B4-BE49-F238E27FC236}">
                  <a16:creationId xmlns:a16="http://schemas.microsoft.com/office/drawing/2014/main" id="{4BB89DFF-A7DF-A0B4-84F3-E3D611E862EB}"/>
                </a:ext>
              </a:extLst>
            </p:cNvPr>
            <p:cNvSpPr/>
            <p:nvPr/>
          </p:nvSpPr>
          <p:spPr>
            <a:xfrm>
              <a:off x="3619544" y="5280631"/>
              <a:ext cx="127421" cy="113875"/>
            </a:xfrm>
            <a:custGeom>
              <a:avLst/>
              <a:gdLst>
                <a:gd name="connsiteX0" fmla="*/ 39133 w 127421"/>
                <a:gd name="connsiteY0" fmla="*/ 107937 h 113875"/>
                <a:gd name="connsiteX1" fmla="*/ 51453 w 127421"/>
                <a:gd name="connsiteY1" fmla="*/ 113876 h 113875"/>
                <a:gd name="connsiteX2" fmla="*/ 51769 w 127421"/>
                <a:gd name="connsiteY2" fmla="*/ 113876 h 113875"/>
                <a:gd name="connsiteX3" fmla="*/ 64152 w 127421"/>
                <a:gd name="connsiteY3" fmla="*/ 107432 h 113875"/>
                <a:gd name="connsiteX4" fmla="*/ 124392 w 127421"/>
                <a:gd name="connsiteY4" fmla="*/ 25015 h 113875"/>
                <a:gd name="connsiteX5" fmla="*/ 120981 w 127421"/>
                <a:gd name="connsiteY5" fmla="*/ 3030 h 113875"/>
                <a:gd name="connsiteX6" fmla="*/ 98995 w 127421"/>
                <a:gd name="connsiteY6" fmla="*/ 6441 h 113875"/>
                <a:gd name="connsiteX7" fmla="*/ 50947 w 127421"/>
                <a:gd name="connsiteY7" fmla="*/ 72210 h 113875"/>
                <a:gd name="connsiteX8" fmla="*/ 28045 w 127421"/>
                <a:gd name="connsiteY8" fmla="*/ 43464 h 113875"/>
                <a:gd name="connsiteX9" fmla="*/ 5933 w 127421"/>
                <a:gd name="connsiteY9" fmla="*/ 40968 h 113875"/>
                <a:gd name="connsiteX10" fmla="*/ 3437 w 127421"/>
                <a:gd name="connsiteY10" fmla="*/ 63081 h 113875"/>
                <a:gd name="connsiteX11" fmla="*/ 39196 w 127421"/>
                <a:gd name="connsiteY11" fmla="*/ 107937 h 11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421" h="113875">
                  <a:moveTo>
                    <a:pt x="39133" y="107937"/>
                  </a:moveTo>
                  <a:cubicBezTo>
                    <a:pt x="42134" y="111696"/>
                    <a:pt x="46651" y="113876"/>
                    <a:pt x="51453" y="113876"/>
                  </a:cubicBezTo>
                  <a:cubicBezTo>
                    <a:pt x="51548" y="113876"/>
                    <a:pt x="51674" y="113876"/>
                    <a:pt x="51769" y="113876"/>
                  </a:cubicBezTo>
                  <a:cubicBezTo>
                    <a:pt x="56665" y="113781"/>
                    <a:pt x="61246" y="111380"/>
                    <a:pt x="64152" y="107432"/>
                  </a:cubicBezTo>
                  <a:lnTo>
                    <a:pt x="124392" y="25015"/>
                  </a:lnTo>
                  <a:cubicBezTo>
                    <a:pt x="129510" y="18003"/>
                    <a:pt x="127993" y="8147"/>
                    <a:pt x="120981" y="3030"/>
                  </a:cubicBezTo>
                  <a:cubicBezTo>
                    <a:pt x="113968" y="-2088"/>
                    <a:pt x="104112" y="-572"/>
                    <a:pt x="98995" y="6441"/>
                  </a:cubicBezTo>
                  <a:lnTo>
                    <a:pt x="50947" y="72210"/>
                  </a:lnTo>
                  <a:lnTo>
                    <a:pt x="28045" y="43464"/>
                  </a:lnTo>
                  <a:cubicBezTo>
                    <a:pt x="22644" y="36672"/>
                    <a:pt x="12725" y="35535"/>
                    <a:pt x="5933" y="40968"/>
                  </a:cubicBezTo>
                  <a:cubicBezTo>
                    <a:pt x="-859" y="46370"/>
                    <a:pt x="-1996" y="56289"/>
                    <a:pt x="3437" y="63081"/>
                  </a:cubicBezTo>
                  <a:lnTo>
                    <a:pt x="39196" y="107937"/>
                  </a:lnTo>
                  <a:close/>
                </a:path>
              </a:pathLst>
            </a:custGeom>
            <a:grpFill/>
            <a:ln w="3155" cap="flat">
              <a:noFill/>
              <a:prstDash val="solid"/>
              <a:miter/>
            </a:ln>
          </p:spPr>
          <p:txBody>
            <a:bodyPr rtlCol="0" anchor="ctr"/>
            <a:lstStyle/>
            <a:p>
              <a:endParaRPr lang="en-GB"/>
            </a:p>
          </p:txBody>
        </p:sp>
        <p:sp>
          <p:nvSpPr>
            <p:cNvPr id="27" name="Freeform: Shape 120">
              <a:extLst>
                <a:ext uri="{FF2B5EF4-FFF2-40B4-BE49-F238E27FC236}">
                  <a16:creationId xmlns:a16="http://schemas.microsoft.com/office/drawing/2014/main" id="{16507A4A-4F5E-18AD-1B5E-8EAC67BBFA38}"/>
                </a:ext>
              </a:extLst>
            </p:cNvPr>
            <p:cNvSpPr/>
            <p:nvPr/>
          </p:nvSpPr>
          <p:spPr>
            <a:xfrm>
              <a:off x="3619512" y="5422087"/>
              <a:ext cx="127484" cy="113875"/>
            </a:xfrm>
            <a:custGeom>
              <a:avLst/>
              <a:gdLst>
                <a:gd name="connsiteX0" fmla="*/ 120981 w 127484"/>
                <a:gd name="connsiteY0" fmla="*/ 3030 h 113875"/>
                <a:gd name="connsiteX1" fmla="*/ 98995 w 127484"/>
                <a:gd name="connsiteY1" fmla="*/ 6441 h 113875"/>
                <a:gd name="connsiteX2" fmla="*/ 50947 w 127484"/>
                <a:gd name="connsiteY2" fmla="*/ 72210 h 113875"/>
                <a:gd name="connsiteX3" fmla="*/ 28045 w 127484"/>
                <a:gd name="connsiteY3" fmla="*/ 43463 h 113875"/>
                <a:gd name="connsiteX4" fmla="*/ 5933 w 127484"/>
                <a:gd name="connsiteY4" fmla="*/ 40968 h 113875"/>
                <a:gd name="connsiteX5" fmla="*/ 3437 w 127484"/>
                <a:gd name="connsiteY5" fmla="*/ 63081 h 113875"/>
                <a:gd name="connsiteX6" fmla="*/ 39196 w 127484"/>
                <a:gd name="connsiteY6" fmla="*/ 107937 h 113875"/>
                <a:gd name="connsiteX7" fmla="*/ 51516 w 127484"/>
                <a:gd name="connsiteY7" fmla="*/ 113876 h 113875"/>
                <a:gd name="connsiteX8" fmla="*/ 51832 w 127484"/>
                <a:gd name="connsiteY8" fmla="*/ 113876 h 113875"/>
                <a:gd name="connsiteX9" fmla="*/ 64215 w 127484"/>
                <a:gd name="connsiteY9" fmla="*/ 107431 h 113875"/>
                <a:gd name="connsiteX10" fmla="*/ 124455 w 127484"/>
                <a:gd name="connsiteY10" fmla="*/ 25015 h 113875"/>
                <a:gd name="connsiteX11" fmla="*/ 121044 w 127484"/>
                <a:gd name="connsiteY11" fmla="*/ 3030 h 11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484" h="113875">
                  <a:moveTo>
                    <a:pt x="120981" y="3030"/>
                  </a:moveTo>
                  <a:cubicBezTo>
                    <a:pt x="113968" y="-2088"/>
                    <a:pt x="104112" y="-572"/>
                    <a:pt x="98995" y="6441"/>
                  </a:cubicBezTo>
                  <a:lnTo>
                    <a:pt x="50947" y="72210"/>
                  </a:lnTo>
                  <a:lnTo>
                    <a:pt x="28045" y="43463"/>
                  </a:lnTo>
                  <a:cubicBezTo>
                    <a:pt x="22644" y="36672"/>
                    <a:pt x="12725" y="35535"/>
                    <a:pt x="5933" y="40968"/>
                  </a:cubicBezTo>
                  <a:cubicBezTo>
                    <a:pt x="-859" y="46370"/>
                    <a:pt x="-1996" y="56289"/>
                    <a:pt x="3437" y="63081"/>
                  </a:cubicBezTo>
                  <a:lnTo>
                    <a:pt x="39196" y="107937"/>
                  </a:lnTo>
                  <a:cubicBezTo>
                    <a:pt x="42197" y="111696"/>
                    <a:pt x="46715" y="113876"/>
                    <a:pt x="51516" y="113876"/>
                  </a:cubicBezTo>
                  <a:cubicBezTo>
                    <a:pt x="51611" y="113876"/>
                    <a:pt x="51737" y="113876"/>
                    <a:pt x="51832" y="113876"/>
                  </a:cubicBezTo>
                  <a:cubicBezTo>
                    <a:pt x="56728" y="113781"/>
                    <a:pt x="61309" y="111380"/>
                    <a:pt x="64215" y="107431"/>
                  </a:cubicBezTo>
                  <a:lnTo>
                    <a:pt x="124455" y="25015"/>
                  </a:lnTo>
                  <a:cubicBezTo>
                    <a:pt x="129573" y="18003"/>
                    <a:pt x="128057" y="8147"/>
                    <a:pt x="121044" y="3030"/>
                  </a:cubicBezTo>
                  <a:close/>
                </a:path>
              </a:pathLst>
            </a:custGeom>
            <a:grpFill/>
            <a:ln w="3155" cap="flat">
              <a:noFill/>
              <a:prstDash val="solid"/>
              <a:miter/>
            </a:ln>
          </p:spPr>
          <p:txBody>
            <a:bodyPr rtlCol="0" anchor="ctr"/>
            <a:lstStyle/>
            <a:p>
              <a:endParaRPr lang="en-GB"/>
            </a:p>
          </p:txBody>
        </p:sp>
        <p:sp>
          <p:nvSpPr>
            <p:cNvPr id="28" name="Freeform: Shape 121">
              <a:extLst>
                <a:ext uri="{FF2B5EF4-FFF2-40B4-BE49-F238E27FC236}">
                  <a16:creationId xmlns:a16="http://schemas.microsoft.com/office/drawing/2014/main" id="{A11DACED-290A-F79F-FA8F-7B498C965808}"/>
                </a:ext>
              </a:extLst>
            </p:cNvPr>
            <p:cNvSpPr/>
            <p:nvPr/>
          </p:nvSpPr>
          <p:spPr>
            <a:xfrm>
              <a:off x="3721603" y="4951469"/>
              <a:ext cx="107971" cy="107971"/>
            </a:xfrm>
            <a:custGeom>
              <a:avLst/>
              <a:gdLst>
                <a:gd name="connsiteX0" fmla="*/ 15731 w 107971"/>
                <a:gd name="connsiteY0" fmla="*/ 69717 h 107971"/>
                <a:gd name="connsiteX1" fmla="*/ 38254 w 107971"/>
                <a:gd name="connsiteY1" fmla="*/ 69717 h 107971"/>
                <a:gd name="connsiteX2" fmla="*/ 38254 w 107971"/>
                <a:gd name="connsiteY2" fmla="*/ 92240 h 107971"/>
                <a:gd name="connsiteX3" fmla="*/ 53986 w 107971"/>
                <a:gd name="connsiteY3" fmla="*/ 107972 h 107971"/>
                <a:gd name="connsiteX4" fmla="*/ 69717 w 107971"/>
                <a:gd name="connsiteY4" fmla="*/ 92240 h 107971"/>
                <a:gd name="connsiteX5" fmla="*/ 69717 w 107971"/>
                <a:gd name="connsiteY5" fmla="*/ 69717 h 107971"/>
                <a:gd name="connsiteX6" fmla="*/ 92240 w 107971"/>
                <a:gd name="connsiteY6" fmla="*/ 69717 h 107971"/>
                <a:gd name="connsiteX7" fmla="*/ 107972 w 107971"/>
                <a:gd name="connsiteY7" fmla="*/ 53986 h 107971"/>
                <a:gd name="connsiteX8" fmla="*/ 92240 w 107971"/>
                <a:gd name="connsiteY8" fmla="*/ 38254 h 107971"/>
                <a:gd name="connsiteX9" fmla="*/ 69717 w 107971"/>
                <a:gd name="connsiteY9" fmla="*/ 38254 h 107971"/>
                <a:gd name="connsiteX10" fmla="*/ 69717 w 107971"/>
                <a:gd name="connsiteY10" fmla="*/ 15731 h 107971"/>
                <a:gd name="connsiteX11" fmla="*/ 53986 w 107971"/>
                <a:gd name="connsiteY11" fmla="*/ 0 h 107971"/>
                <a:gd name="connsiteX12" fmla="*/ 38254 w 107971"/>
                <a:gd name="connsiteY12" fmla="*/ 15731 h 107971"/>
                <a:gd name="connsiteX13" fmla="*/ 38254 w 107971"/>
                <a:gd name="connsiteY13" fmla="*/ 38254 h 107971"/>
                <a:gd name="connsiteX14" fmla="*/ 15731 w 107971"/>
                <a:gd name="connsiteY14" fmla="*/ 38254 h 107971"/>
                <a:gd name="connsiteX15" fmla="*/ 0 w 107971"/>
                <a:gd name="connsiteY15" fmla="*/ 53986 h 107971"/>
                <a:gd name="connsiteX16" fmla="*/ 15731 w 107971"/>
                <a:gd name="connsiteY16" fmla="*/ 69717 h 1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971" h="107971">
                  <a:moveTo>
                    <a:pt x="15731" y="69717"/>
                  </a:moveTo>
                  <a:lnTo>
                    <a:pt x="38254" y="69717"/>
                  </a:lnTo>
                  <a:lnTo>
                    <a:pt x="38254" y="92240"/>
                  </a:lnTo>
                  <a:cubicBezTo>
                    <a:pt x="38254" y="100928"/>
                    <a:pt x="45299" y="107972"/>
                    <a:pt x="53986" y="107972"/>
                  </a:cubicBezTo>
                  <a:cubicBezTo>
                    <a:pt x="62673" y="107972"/>
                    <a:pt x="69717" y="100928"/>
                    <a:pt x="69717" y="92240"/>
                  </a:cubicBezTo>
                  <a:lnTo>
                    <a:pt x="69717" y="69717"/>
                  </a:lnTo>
                  <a:lnTo>
                    <a:pt x="92240" y="69717"/>
                  </a:lnTo>
                  <a:cubicBezTo>
                    <a:pt x="100927" y="69717"/>
                    <a:pt x="107972" y="62673"/>
                    <a:pt x="107972" y="53986"/>
                  </a:cubicBezTo>
                  <a:cubicBezTo>
                    <a:pt x="107972" y="45299"/>
                    <a:pt x="100927" y="38254"/>
                    <a:pt x="92240" y="38254"/>
                  </a:cubicBezTo>
                  <a:lnTo>
                    <a:pt x="69717" y="38254"/>
                  </a:lnTo>
                  <a:lnTo>
                    <a:pt x="69717" y="15731"/>
                  </a:lnTo>
                  <a:cubicBezTo>
                    <a:pt x="69717" y="7044"/>
                    <a:pt x="62673" y="0"/>
                    <a:pt x="53986" y="0"/>
                  </a:cubicBezTo>
                  <a:cubicBezTo>
                    <a:pt x="45299" y="0"/>
                    <a:pt x="38254" y="7044"/>
                    <a:pt x="38254" y="15731"/>
                  </a:cubicBezTo>
                  <a:lnTo>
                    <a:pt x="38254" y="38254"/>
                  </a:lnTo>
                  <a:lnTo>
                    <a:pt x="15731" y="38254"/>
                  </a:lnTo>
                  <a:cubicBezTo>
                    <a:pt x="7044" y="38254"/>
                    <a:pt x="0" y="45299"/>
                    <a:pt x="0" y="53986"/>
                  </a:cubicBezTo>
                  <a:cubicBezTo>
                    <a:pt x="0" y="62673"/>
                    <a:pt x="7044" y="69717"/>
                    <a:pt x="15731" y="69717"/>
                  </a:cubicBezTo>
                  <a:close/>
                </a:path>
              </a:pathLst>
            </a:custGeom>
            <a:grpFill/>
            <a:ln w="3155" cap="flat">
              <a:noFill/>
              <a:prstDash val="solid"/>
              <a:miter/>
            </a:ln>
          </p:spPr>
          <p:txBody>
            <a:bodyPr rtlCol="0" anchor="ctr"/>
            <a:lstStyle/>
            <a:p>
              <a:endParaRPr lang="en-GB"/>
            </a:p>
          </p:txBody>
        </p:sp>
      </p:grpSp>
    </p:spTree>
    <p:extLst>
      <p:ext uri="{BB962C8B-B14F-4D97-AF65-F5344CB8AC3E}">
        <p14:creationId xmlns:p14="http://schemas.microsoft.com/office/powerpoint/2010/main" val="17174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4132398-8FCD-54F1-BADE-3D40A64C938C}"/>
              </a:ext>
            </a:extLst>
          </p:cNvPr>
          <p:cNvSpPr>
            <a:spLocks noGrp="1"/>
          </p:cNvSpPr>
          <p:nvPr>
            <p:ph type="body" sz="quarter" idx="17"/>
          </p:nvPr>
        </p:nvSpPr>
        <p:spPr>
          <a:xfrm>
            <a:off x="6191251" y="1048216"/>
            <a:ext cx="5305426" cy="1404278"/>
          </a:xfrm>
        </p:spPr>
        <p:txBody>
          <a:bodyPr/>
          <a:lstStyle/>
          <a:p>
            <a:r>
              <a:rPr lang="en-US" dirty="0"/>
              <a:t>Works well</a:t>
            </a:r>
          </a:p>
        </p:txBody>
      </p:sp>
      <p:sp>
        <p:nvSpPr>
          <p:cNvPr id="2" name="Title 1">
            <a:extLst>
              <a:ext uri="{FF2B5EF4-FFF2-40B4-BE49-F238E27FC236}">
                <a16:creationId xmlns:a16="http://schemas.microsoft.com/office/drawing/2014/main" id="{1963B4FF-13DC-1050-E6DD-1A2B23CEEA41}"/>
              </a:ext>
            </a:extLst>
          </p:cNvPr>
          <p:cNvSpPr>
            <a:spLocks noGrp="1"/>
          </p:cNvSpPr>
          <p:nvPr>
            <p:ph type="title"/>
          </p:nvPr>
        </p:nvSpPr>
        <p:spPr>
          <a:xfrm>
            <a:off x="434288" y="336550"/>
            <a:ext cx="10340877" cy="711665"/>
          </a:xfrm>
        </p:spPr>
        <p:txBody>
          <a:bodyPr/>
          <a:lstStyle/>
          <a:p>
            <a:r>
              <a:rPr lang="en-US" dirty="0"/>
              <a:t>Overview of feedback so far</a:t>
            </a:r>
          </a:p>
        </p:txBody>
      </p:sp>
      <p:sp>
        <p:nvSpPr>
          <p:cNvPr id="3" name="Footer Placeholder 2">
            <a:extLst>
              <a:ext uri="{FF2B5EF4-FFF2-40B4-BE49-F238E27FC236}">
                <a16:creationId xmlns:a16="http://schemas.microsoft.com/office/drawing/2014/main" id="{58ED2E06-3F3C-32EA-7850-545B4B0698DD}"/>
              </a:ext>
            </a:extLst>
          </p:cNvPr>
          <p:cNvSpPr>
            <a:spLocks noGrp="1"/>
          </p:cNvSpPr>
          <p:nvPr>
            <p:ph type="ftr" sz="quarter" idx="11"/>
          </p:nvPr>
        </p:nvSpPr>
        <p:spPr/>
        <p:txBody>
          <a:bodyPr/>
          <a:lstStyle/>
          <a:p>
            <a:r>
              <a:rPr lang="en-GB" dirty="0"/>
              <a:t>EHC Hub Customer Forum – November 2022</a:t>
            </a:r>
          </a:p>
        </p:txBody>
      </p:sp>
      <p:sp>
        <p:nvSpPr>
          <p:cNvPr id="4" name="Slide Number Placeholder 3">
            <a:extLst>
              <a:ext uri="{FF2B5EF4-FFF2-40B4-BE49-F238E27FC236}">
                <a16:creationId xmlns:a16="http://schemas.microsoft.com/office/drawing/2014/main" id="{8EFA6F1A-3658-77B2-D2DC-AF1D4AC0B1EA}"/>
              </a:ext>
            </a:extLst>
          </p:cNvPr>
          <p:cNvSpPr>
            <a:spLocks noGrp="1"/>
          </p:cNvSpPr>
          <p:nvPr>
            <p:ph type="sldNum" sz="quarter" idx="12"/>
          </p:nvPr>
        </p:nvSpPr>
        <p:spPr/>
        <p:txBody>
          <a:bodyPr/>
          <a:lstStyle/>
          <a:p>
            <a:fld id="{F6FF6BB6-49D7-41C9-91D9-C79E060998A9}" type="slidenum">
              <a:rPr lang="en-GB" smtClean="0"/>
              <a:pPr/>
              <a:t>8</a:t>
            </a:fld>
            <a:endParaRPr lang="en-GB" dirty="0"/>
          </a:p>
        </p:txBody>
      </p:sp>
      <p:sp>
        <p:nvSpPr>
          <p:cNvPr id="5" name="Content Placeholder 4">
            <a:extLst>
              <a:ext uri="{FF2B5EF4-FFF2-40B4-BE49-F238E27FC236}">
                <a16:creationId xmlns:a16="http://schemas.microsoft.com/office/drawing/2014/main" id="{A3455E30-38E2-07EA-6586-FB06EB86B56E}"/>
              </a:ext>
            </a:extLst>
          </p:cNvPr>
          <p:cNvSpPr>
            <a:spLocks noGrp="1"/>
          </p:cNvSpPr>
          <p:nvPr>
            <p:ph sz="quarter" idx="13"/>
          </p:nvPr>
        </p:nvSpPr>
        <p:spPr>
          <a:xfrm>
            <a:off x="442913" y="1449659"/>
            <a:ext cx="5557838" cy="4787629"/>
          </a:xfrm>
        </p:spPr>
        <p:txBody>
          <a:bodyPr/>
          <a:lstStyle/>
          <a:p>
            <a:pPr marL="285750" indent="-285750">
              <a:buFont typeface="Arial" panose="020B0604020202020204" pitchFamily="34" charset="0"/>
              <a:buChar char="•"/>
            </a:pPr>
            <a:r>
              <a:rPr lang="en-US" sz="1600" dirty="0"/>
              <a:t>Difficult to access information on a mobile phone</a:t>
            </a:r>
          </a:p>
          <a:p>
            <a:pPr marL="285750" indent="-285750">
              <a:buFont typeface="Arial" panose="020B0604020202020204" pitchFamily="34" charset="0"/>
              <a:buChar char="•"/>
            </a:pPr>
            <a:r>
              <a:rPr lang="en-US" sz="1600" dirty="0"/>
              <a:t>Registering my account was hard</a:t>
            </a:r>
          </a:p>
          <a:p>
            <a:pPr marL="466725" lvl="2" indent="-285750"/>
            <a:r>
              <a:rPr lang="en-US" sz="1400" dirty="0"/>
              <a:t>Test message option not clear</a:t>
            </a:r>
          </a:p>
          <a:p>
            <a:pPr marL="466725" lvl="2" indent="-285750"/>
            <a:r>
              <a:rPr lang="en-US" sz="1400" dirty="0"/>
              <a:t>Wasted time with expired registration emails</a:t>
            </a:r>
          </a:p>
          <a:p>
            <a:pPr marL="285750" indent="-285750">
              <a:buFont typeface="Arial" panose="020B0604020202020204" pitchFamily="34" charset="0"/>
              <a:buChar char="•"/>
            </a:pPr>
            <a:r>
              <a:rPr lang="en-US" sz="1600" dirty="0"/>
              <a:t>Emails don’t include enough detail</a:t>
            </a:r>
          </a:p>
          <a:p>
            <a:pPr marL="285750" indent="-285750">
              <a:buFont typeface="Arial" panose="020B0604020202020204" pitchFamily="34" charset="0"/>
              <a:buChar char="•"/>
            </a:pPr>
            <a:r>
              <a:rPr lang="en-US" sz="1600" dirty="0"/>
              <a:t>I lost changes when I got a call – Auto save, please!</a:t>
            </a:r>
          </a:p>
          <a:p>
            <a:pPr marL="285750" indent="-285750">
              <a:buFont typeface="Arial" panose="020B0604020202020204" pitchFamily="34" charset="0"/>
              <a:buChar char="•"/>
            </a:pPr>
            <a:r>
              <a:rPr lang="en-US" sz="1600" dirty="0"/>
              <a:t>Only one comment box for Section A</a:t>
            </a:r>
          </a:p>
          <a:p>
            <a:pPr marL="285750" indent="-285750">
              <a:buFont typeface="Arial" panose="020B0604020202020204" pitchFamily="34" charset="0"/>
              <a:buChar char="•"/>
            </a:pPr>
            <a:r>
              <a:rPr lang="en-US" sz="1600" dirty="0"/>
              <a:t>Navigating between sections is difficult to comprehend</a:t>
            </a:r>
          </a:p>
          <a:p>
            <a:pPr marL="285750" indent="-285750">
              <a:buFont typeface="Arial" panose="020B0604020202020204" pitchFamily="34" charset="0"/>
              <a:buChar char="•"/>
            </a:pPr>
            <a:r>
              <a:rPr lang="en-US" sz="1600" dirty="0"/>
              <a:t>I thought submit was save</a:t>
            </a:r>
          </a:p>
          <a:p>
            <a:pPr marL="285750" indent="-285750">
              <a:buFont typeface="Arial" panose="020B0604020202020204" pitchFamily="34" charset="0"/>
              <a:buChar char="•"/>
            </a:pPr>
            <a:r>
              <a:rPr lang="en-US" sz="1600" dirty="0"/>
              <a:t>Not intuitive</a:t>
            </a:r>
          </a:p>
          <a:p>
            <a:pPr marL="285750" indent="-285750">
              <a:buFont typeface="Arial" panose="020B0604020202020204" pitchFamily="34" charset="0"/>
              <a:buChar char="•"/>
            </a:pPr>
            <a:r>
              <a:rPr lang="en-US" sz="1600" dirty="0"/>
              <a:t>Information is often out of date</a:t>
            </a:r>
          </a:p>
          <a:p>
            <a:pPr marL="285750" indent="-285750">
              <a:buFont typeface="Arial" panose="020B0604020202020204" pitchFamily="34" charset="0"/>
              <a:buChar char="•"/>
            </a:pPr>
            <a:r>
              <a:rPr lang="en-US" sz="1600" dirty="0"/>
              <a:t>I can download the plan, everything else is overwhelming!</a:t>
            </a:r>
          </a:p>
        </p:txBody>
      </p:sp>
      <p:sp>
        <p:nvSpPr>
          <p:cNvPr id="6" name="Content Placeholder 5">
            <a:extLst>
              <a:ext uri="{FF2B5EF4-FFF2-40B4-BE49-F238E27FC236}">
                <a16:creationId xmlns:a16="http://schemas.microsoft.com/office/drawing/2014/main" id="{5342AD63-4A80-B561-A5D3-6DE3D75DBB73}"/>
              </a:ext>
            </a:extLst>
          </p:cNvPr>
          <p:cNvSpPr>
            <a:spLocks noGrp="1"/>
          </p:cNvSpPr>
          <p:nvPr>
            <p:ph sz="quarter" idx="15"/>
          </p:nvPr>
        </p:nvSpPr>
        <p:spPr>
          <a:xfrm>
            <a:off x="6191251" y="1449660"/>
            <a:ext cx="5557837" cy="4787628"/>
          </a:xfrm>
        </p:spPr>
        <p:txBody>
          <a:bodyPr/>
          <a:lstStyle/>
          <a:p>
            <a:pPr marL="285750" indent="-285750">
              <a:buFont typeface="Arial" panose="020B0604020202020204" pitchFamily="34" charset="0"/>
              <a:buChar char="•"/>
            </a:pPr>
            <a:r>
              <a:rPr lang="en-US" sz="1600" dirty="0"/>
              <a:t>Process moved quicker with the Hub than before the Hub was around</a:t>
            </a:r>
          </a:p>
          <a:p>
            <a:pPr marL="285750" indent="-285750">
              <a:buFont typeface="Arial" panose="020B0604020202020204" pitchFamily="34" charset="0"/>
              <a:buChar char="•"/>
            </a:pPr>
            <a:r>
              <a:rPr lang="en-US" sz="1600" dirty="0"/>
              <a:t>I’ve heard good feedback from another parent</a:t>
            </a:r>
          </a:p>
          <a:p>
            <a:pPr marL="285750" indent="-285750">
              <a:buFont typeface="Arial" panose="020B0604020202020204" pitchFamily="34" charset="0"/>
              <a:buChar char="•"/>
            </a:pPr>
            <a:r>
              <a:rPr lang="en-US" sz="1600" dirty="0"/>
              <a:t>It worked well with the school</a:t>
            </a:r>
          </a:p>
          <a:p>
            <a:pPr marL="285750" indent="-285750">
              <a:buFont typeface="Arial" panose="020B0604020202020204" pitchFamily="34" charset="0"/>
              <a:buChar char="•"/>
            </a:pPr>
            <a:r>
              <a:rPr lang="en-US" sz="1600" dirty="0"/>
              <a:t>Kudos for the security of the Hub</a:t>
            </a:r>
          </a:p>
          <a:p>
            <a:pPr marL="285750" indent="-285750">
              <a:buFont typeface="Arial" panose="020B0604020202020204" pitchFamily="34" charset="0"/>
              <a:buChar char="•"/>
            </a:pPr>
            <a:r>
              <a:rPr lang="en-US" sz="1600" dirty="0"/>
              <a:t>Intuitive</a:t>
            </a:r>
          </a:p>
          <a:p>
            <a:pPr marL="285750" indent="-285750">
              <a:buFont typeface="Arial" panose="020B0604020202020204" pitchFamily="34" charset="0"/>
              <a:buChar char="•"/>
            </a:pPr>
            <a:r>
              <a:rPr lang="en-US" sz="1600" dirty="0"/>
              <a:t>Loves using the Hub … on a laptop</a:t>
            </a:r>
          </a:p>
          <a:p>
            <a:pPr marL="285750" indent="-285750">
              <a:buFont typeface="Arial" panose="020B0604020202020204" pitchFamily="34" charset="0"/>
              <a:buChar char="•"/>
            </a:pPr>
            <a:r>
              <a:rPr lang="en-US" sz="1600" dirty="0"/>
              <a:t>Not had any problems and is easy to use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7" name="Text Placeholder 6">
            <a:extLst>
              <a:ext uri="{FF2B5EF4-FFF2-40B4-BE49-F238E27FC236}">
                <a16:creationId xmlns:a16="http://schemas.microsoft.com/office/drawing/2014/main" id="{DF20D563-7AC1-20B1-03BC-F2A67F144CA1}"/>
              </a:ext>
            </a:extLst>
          </p:cNvPr>
          <p:cNvSpPr>
            <a:spLocks noGrp="1"/>
          </p:cNvSpPr>
          <p:nvPr>
            <p:ph type="body" sz="quarter" idx="16"/>
          </p:nvPr>
        </p:nvSpPr>
        <p:spPr>
          <a:xfrm>
            <a:off x="442913" y="1048216"/>
            <a:ext cx="5305426" cy="1404278"/>
          </a:xfrm>
        </p:spPr>
        <p:txBody>
          <a:bodyPr/>
          <a:lstStyle/>
          <a:p>
            <a:r>
              <a:rPr lang="en-US" dirty="0"/>
              <a:t>Needs improvement</a:t>
            </a:r>
          </a:p>
        </p:txBody>
      </p:sp>
    </p:spTree>
    <p:extLst>
      <p:ext uri="{BB962C8B-B14F-4D97-AF65-F5344CB8AC3E}">
        <p14:creationId xmlns:p14="http://schemas.microsoft.com/office/powerpoint/2010/main" val="9681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670B-8DF2-B43D-115E-87C2D6FCC5E1}"/>
              </a:ext>
            </a:extLst>
          </p:cNvPr>
          <p:cNvSpPr>
            <a:spLocks noGrp="1"/>
          </p:cNvSpPr>
          <p:nvPr>
            <p:ph type="title"/>
          </p:nvPr>
        </p:nvSpPr>
        <p:spPr/>
        <p:txBody>
          <a:bodyPr/>
          <a:lstStyle/>
          <a:p>
            <a:r>
              <a:rPr lang="en-US" sz="3200" dirty="0"/>
              <a:t>Accessing the Hub on a mobile phone</a:t>
            </a:r>
            <a:br>
              <a:rPr lang="en-GB" sz="3200" dirty="0"/>
            </a:br>
            <a:endParaRPr lang="en-US" dirty="0"/>
          </a:p>
        </p:txBody>
      </p:sp>
      <p:sp>
        <p:nvSpPr>
          <p:cNvPr id="3" name="Footer Placeholder 2">
            <a:extLst>
              <a:ext uri="{FF2B5EF4-FFF2-40B4-BE49-F238E27FC236}">
                <a16:creationId xmlns:a16="http://schemas.microsoft.com/office/drawing/2014/main" id="{C8AA790C-B855-B88E-C1F6-9CA2E035EE32}"/>
              </a:ext>
            </a:extLst>
          </p:cNvPr>
          <p:cNvSpPr>
            <a:spLocks noGrp="1"/>
          </p:cNvSpPr>
          <p:nvPr>
            <p:ph type="ftr" sz="quarter" idx="11"/>
          </p:nvPr>
        </p:nvSpPr>
        <p:spPr/>
        <p:txBody>
          <a:bodyPr/>
          <a:lstStyle/>
          <a:p>
            <a:r>
              <a:rPr lang="en-GB" dirty="0"/>
              <a:t>EHC Hub Customer Forum – November 2022</a:t>
            </a:r>
          </a:p>
        </p:txBody>
      </p:sp>
      <p:sp>
        <p:nvSpPr>
          <p:cNvPr id="4" name="Slide Number Placeholder 3">
            <a:extLst>
              <a:ext uri="{FF2B5EF4-FFF2-40B4-BE49-F238E27FC236}">
                <a16:creationId xmlns:a16="http://schemas.microsoft.com/office/drawing/2014/main" id="{D8AA70E1-EE9D-30B4-1173-11732AAA590B}"/>
              </a:ext>
            </a:extLst>
          </p:cNvPr>
          <p:cNvSpPr>
            <a:spLocks noGrp="1"/>
          </p:cNvSpPr>
          <p:nvPr>
            <p:ph type="sldNum" sz="quarter" idx="12"/>
          </p:nvPr>
        </p:nvSpPr>
        <p:spPr/>
        <p:txBody>
          <a:bodyPr/>
          <a:lstStyle/>
          <a:p>
            <a:fld id="{F6FF6BB6-49D7-41C9-91D9-C79E060998A9}" type="slidenum">
              <a:rPr lang="en-GB" smtClean="0"/>
              <a:t>9</a:t>
            </a:fld>
            <a:endParaRPr lang="en-GB"/>
          </a:p>
        </p:txBody>
      </p:sp>
      <p:sp>
        <p:nvSpPr>
          <p:cNvPr id="5" name="Content Placeholder 11">
            <a:extLst>
              <a:ext uri="{FF2B5EF4-FFF2-40B4-BE49-F238E27FC236}">
                <a16:creationId xmlns:a16="http://schemas.microsoft.com/office/drawing/2014/main" id="{CC8A95C4-24AC-06CD-8D1A-AFFBD92C4F6D}"/>
              </a:ext>
            </a:extLst>
          </p:cNvPr>
          <p:cNvSpPr txBox="1">
            <a:spLocks/>
          </p:cNvSpPr>
          <p:nvPr/>
        </p:nvSpPr>
        <p:spPr>
          <a:xfrm>
            <a:off x="440921" y="1156519"/>
            <a:ext cx="11316791" cy="1876858"/>
          </a:xfrm>
          <a:prstGeom prst="rect">
            <a:avLst/>
          </a:prstGeom>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800" b="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Clr>
                <a:schemeClr val="accent2"/>
              </a:buClr>
              <a:buFont typeface="Arial" panose="020B0604020202020204" pitchFamily="34" charset="0"/>
              <a:buNone/>
              <a:defRPr sz="1600" b="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9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533400" indent="-171450" algn="l" defTabSz="914400" rtl="0" eaLnBrk="1" latinLnBrk="0" hangingPunct="1">
              <a:lnSpc>
                <a:spcPct val="90000"/>
              </a:lnSpc>
              <a:spcBef>
                <a:spcPts val="600"/>
              </a:spcBef>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Registering your account and greater context for parents and </a:t>
            </a:r>
            <a:r>
              <a:rPr lang="en-US" sz="1800" dirty="0" err="1"/>
              <a:t>carers</a:t>
            </a:r>
            <a:r>
              <a:rPr lang="en-US" sz="1800" dirty="0"/>
              <a:t>.</a:t>
            </a:r>
            <a:endParaRPr lang="en-GB" dirty="0"/>
          </a:p>
        </p:txBody>
      </p:sp>
      <p:pic>
        <p:nvPicPr>
          <p:cNvPr id="7" name="Picture 6" descr="Graphical user interface, application, Teams&#10;&#10;Description automatically generated">
            <a:extLst>
              <a:ext uri="{FF2B5EF4-FFF2-40B4-BE49-F238E27FC236}">
                <a16:creationId xmlns:a16="http://schemas.microsoft.com/office/drawing/2014/main" id="{1D348068-3703-A854-67F6-BE1570F59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 y="1658624"/>
            <a:ext cx="2512201" cy="4995746"/>
          </a:xfrm>
          <a:prstGeom prst="rect">
            <a:avLst/>
          </a:prstGeom>
        </p:spPr>
      </p:pic>
      <p:pic>
        <p:nvPicPr>
          <p:cNvPr id="9" name="Picture 8" descr="Graphical user interface, application, Teams&#10;&#10;Description automatically generated">
            <a:extLst>
              <a:ext uri="{FF2B5EF4-FFF2-40B4-BE49-F238E27FC236}">
                <a16:creationId xmlns:a16="http://schemas.microsoft.com/office/drawing/2014/main" id="{B406057D-C6DB-E1A2-B6FE-2F8806A94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344" y="1658623"/>
            <a:ext cx="2512201" cy="4995747"/>
          </a:xfrm>
          <a:prstGeom prst="rect">
            <a:avLst/>
          </a:prstGeom>
        </p:spPr>
      </p:pic>
      <p:pic>
        <p:nvPicPr>
          <p:cNvPr id="11" name="Picture 10" descr="Graphical user interface, application, Teams&#10;&#10;Description automatically generated">
            <a:extLst>
              <a:ext uri="{FF2B5EF4-FFF2-40B4-BE49-F238E27FC236}">
                <a16:creationId xmlns:a16="http://schemas.microsoft.com/office/drawing/2014/main" id="{39938CF7-5A56-6700-589F-7A51AF9CF2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7790" y="1658623"/>
            <a:ext cx="2512201" cy="4995747"/>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3442E326-91AF-531E-7F9D-115C8BDDA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5236" y="1658623"/>
            <a:ext cx="2512201" cy="4995746"/>
          </a:xfrm>
          <a:prstGeom prst="rect">
            <a:avLst/>
          </a:prstGeom>
        </p:spPr>
      </p:pic>
    </p:spTree>
    <p:extLst>
      <p:ext uri="{BB962C8B-B14F-4D97-AF65-F5344CB8AC3E}">
        <p14:creationId xmlns:p14="http://schemas.microsoft.com/office/powerpoint/2010/main" val="12512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dox template">
  <a:themeElements>
    <a:clrScheme name="IDOX">
      <a:dk1>
        <a:srgbClr val="000000"/>
      </a:dk1>
      <a:lt1>
        <a:sysClr val="window" lastClr="FFFFFF"/>
      </a:lt1>
      <a:dk2>
        <a:srgbClr val="575757"/>
      </a:dk2>
      <a:lt2>
        <a:srgbClr val="F0F0F0"/>
      </a:lt2>
      <a:accent1>
        <a:srgbClr val="212492"/>
      </a:accent1>
      <a:accent2>
        <a:srgbClr val="1E8ADC"/>
      </a:accent2>
      <a:accent3>
        <a:srgbClr val="575757"/>
      </a:accent3>
      <a:accent4>
        <a:srgbClr val="61ADE6"/>
      </a:accent4>
      <a:accent5>
        <a:srgbClr val="A5D0F1"/>
      </a:accent5>
      <a:accent6>
        <a:srgbClr val="F0F0F0"/>
      </a:accent6>
      <a:hlink>
        <a:srgbClr val="575757"/>
      </a:hlink>
      <a:folHlink>
        <a:srgbClr val="575757"/>
      </a:folHlink>
    </a:clrScheme>
    <a:fontScheme name="IDOX">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dox_Core_Template_V06" id="{2E6EAAE2-BADB-445B-A85C-453C93A384A6}" vid="{25C3326C-52D0-4F86-8D1C-C842C5AD56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6819741-A885-484B-80BE-DCAEA3866D36}">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efaff1-a4c6-47c5-be8d-0b5ea7daf102">
      <Terms xmlns="http://schemas.microsoft.com/office/infopath/2007/PartnerControls"/>
    </lcf76f155ced4ddcb4097134ff3c332f>
    <TaxCatchAll xmlns="ec697af5-3ae8-40d8-b472-bbcc1e4deb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4E6625A33743469CE14540AA0B02CF" ma:contentTypeVersion="13" ma:contentTypeDescription="Create a new document." ma:contentTypeScope="" ma:versionID="0dd09ab7de6afaba17bb6641370415bf">
  <xsd:schema xmlns:xsd="http://www.w3.org/2001/XMLSchema" xmlns:xs="http://www.w3.org/2001/XMLSchema" xmlns:p="http://schemas.microsoft.com/office/2006/metadata/properties" xmlns:ns2="b7efaff1-a4c6-47c5-be8d-0b5ea7daf102" xmlns:ns3="ec697af5-3ae8-40d8-b472-bbcc1e4deb21" targetNamespace="http://schemas.microsoft.com/office/2006/metadata/properties" ma:root="true" ma:fieldsID="8142709270c6c0a95d7d1bbd9298821b" ns2:_="" ns3:_="">
    <xsd:import namespace="b7efaff1-a4c6-47c5-be8d-0b5ea7daf102"/>
    <xsd:import namespace="ec697af5-3ae8-40d8-b472-bbcc1e4deb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faff1-a4c6-47c5-be8d-0b5ea7daf1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c8b6e88-94f4-4560-9a8a-63d663272fa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697af5-3ae8-40d8-b472-bbcc1e4deb2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ce007fd-d53e-4087-8a5f-10e108630a1f}" ma:internalName="TaxCatchAll" ma:showField="CatchAllData" ma:web="ec697af5-3ae8-40d8-b472-bbcc1e4deb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160D45-32BC-4DF8-9C23-F2A594D4137F}">
  <ds:schemaRefs>
    <ds:schemaRef ds:uri="http://schemas.microsoft.com/sharepoint/v3/contenttype/forms"/>
  </ds:schemaRefs>
</ds:datastoreItem>
</file>

<file path=customXml/itemProps2.xml><?xml version="1.0" encoding="utf-8"?>
<ds:datastoreItem xmlns:ds="http://schemas.openxmlformats.org/officeDocument/2006/customXml" ds:itemID="{F498A729-FD57-4331-AFF5-36D072AFF69B}">
  <ds:schemaRefs>
    <ds:schemaRef ds:uri="http://purl.org/dc/dcmitype/"/>
    <ds:schemaRef ds:uri="http://schemas.microsoft.com/office/2006/metadata/properties"/>
    <ds:schemaRef ds:uri="http://purl.org/dc/elements/1.1/"/>
    <ds:schemaRef ds:uri="ec697af5-3ae8-40d8-b472-bbcc1e4deb2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b7efaff1-a4c6-47c5-be8d-0b5ea7daf102"/>
    <ds:schemaRef ds:uri="http://www.w3.org/XML/1998/namespace"/>
  </ds:schemaRefs>
</ds:datastoreItem>
</file>

<file path=customXml/itemProps3.xml><?xml version="1.0" encoding="utf-8"?>
<ds:datastoreItem xmlns:ds="http://schemas.openxmlformats.org/officeDocument/2006/customXml" ds:itemID="{97132DCA-835D-4193-8E47-46E0AC022D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efaff1-a4c6-47c5-be8d-0b5ea7daf102"/>
    <ds:schemaRef ds:uri="ec697af5-3ae8-40d8-b472-bbcc1e4de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idox template</Template>
  <TotalTime>1924</TotalTime>
  <Words>2213</Words>
  <Application>Microsoft Office PowerPoint</Application>
  <PresentationFormat>Widescreen</PresentationFormat>
  <Paragraphs>255</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Roboto</vt:lpstr>
      <vt:lpstr>Tahoma</vt:lpstr>
      <vt:lpstr>Times New Roman</vt:lpstr>
      <vt:lpstr>idox template</vt:lpstr>
      <vt:lpstr>EHC Hub Customer Forum</vt:lpstr>
      <vt:lpstr>Agenda</vt:lpstr>
      <vt:lpstr>Headlines from 2022</vt:lpstr>
      <vt:lpstr>Proposed roadmap for 2023</vt:lpstr>
      <vt:lpstr>Parent/carer feedback</vt:lpstr>
      <vt:lpstr>Listening to parents and carers</vt:lpstr>
      <vt:lpstr>Early numbers from the questionnaire</vt:lpstr>
      <vt:lpstr>Overview of feedback so far</vt:lpstr>
      <vt:lpstr>Accessing the Hub on a mobile phone </vt:lpstr>
      <vt:lpstr>Accessing the Hub on a mobile phone </vt:lpstr>
      <vt:lpstr>Lunch</vt:lpstr>
      <vt:lpstr>Discussion</vt:lpstr>
      <vt:lpstr>Discussion</vt:lpstr>
      <vt:lpstr>Improvements to the Plan stage </vt:lpstr>
      <vt:lpstr>Customer priorities</vt:lpstr>
      <vt:lpstr>Q &amp; 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can span two lines</dc:title>
  <dc:creator>Jamie Rowell</dc:creator>
  <cp:lastModifiedBy>Margot Tyers</cp:lastModifiedBy>
  <cp:revision>3</cp:revision>
  <dcterms:created xsi:type="dcterms:W3CDTF">2022-11-16T09:59:14Z</dcterms:created>
  <dcterms:modified xsi:type="dcterms:W3CDTF">2023-02-22T13:11:01Z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0x010100294E6625A33743469CE14540AA0B02CF</vt:lpwstr>
  </property>
</Properties>
</file>